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59" r:id="rId5"/>
    <p:sldId id="260" r:id="rId6"/>
    <p:sldId id="261"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3BD079-2658-2F89-5E66-7345AB640A68}" v="2" dt="2024-04-24T08:15:43.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nduranga F B D IT24100956" userId="S::it24100956@my.sliit.lk::ba810511-4e86-4245-9513-a7330eda4088" providerId="AD" clId="Web-{01873CF7-580A-7FF8-4FFF-13FA634519D0}"/>
    <pc:docChg chg="modSld addMainMaster delMainMaster">
      <pc:chgData name="Induranga F B D IT24100956" userId="S::it24100956@my.sliit.lk::ba810511-4e86-4245-9513-a7330eda4088" providerId="AD" clId="Web-{01873CF7-580A-7FF8-4FFF-13FA634519D0}" dt="2024-04-13T15:25:13.538" v="48" actId="20577"/>
      <pc:docMkLst>
        <pc:docMk/>
      </pc:docMkLst>
      <pc:sldChg chg="addSp delSp modSp mod setBg modClrScheme chgLayout">
        <pc:chgData name="Induranga F B D IT24100956" userId="S::it24100956@my.sliit.lk::ba810511-4e86-4245-9513-a7330eda4088" providerId="AD" clId="Web-{01873CF7-580A-7FF8-4FFF-13FA634519D0}" dt="2024-04-13T15:25:13.538" v="48" actId="20577"/>
        <pc:sldMkLst>
          <pc:docMk/>
          <pc:sldMk cId="109857222" sldId="256"/>
        </pc:sldMkLst>
        <pc:spChg chg="mod">
          <ac:chgData name="Induranga F B D IT24100956" userId="S::it24100956@my.sliit.lk::ba810511-4e86-4245-9513-a7330eda4088" providerId="AD" clId="Web-{01873CF7-580A-7FF8-4FFF-13FA634519D0}" dt="2024-04-13T15:25:13.538" v="48" actId="20577"/>
          <ac:spMkLst>
            <pc:docMk/>
            <pc:sldMk cId="109857222" sldId="256"/>
            <ac:spMk id="2" creationId="{00000000-0000-0000-0000-000000000000}"/>
          </ac:spMkLst>
        </pc:spChg>
        <pc:spChg chg="mod">
          <ac:chgData name="Induranga F B D IT24100956" userId="S::it24100956@my.sliit.lk::ba810511-4e86-4245-9513-a7330eda4088" providerId="AD" clId="Web-{01873CF7-580A-7FF8-4FFF-13FA634519D0}" dt="2024-04-13T15:24:42.912" v="28"/>
          <ac:spMkLst>
            <pc:docMk/>
            <pc:sldMk cId="109857222" sldId="256"/>
            <ac:spMk id="3" creationId="{00000000-0000-0000-0000-000000000000}"/>
          </ac:spMkLst>
        </pc:spChg>
        <pc:spChg chg="del">
          <ac:chgData name="Induranga F B D IT24100956" userId="S::it24100956@my.sliit.lk::ba810511-4e86-4245-9513-a7330eda4088" providerId="AD" clId="Web-{01873CF7-580A-7FF8-4FFF-13FA634519D0}" dt="2024-04-13T15:16:48.002" v="0"/>
          <ac:spMkLst>
            <pc:docMk/>
            <pc:sldMk cId="109857222" sldId="256"/>
            <ac:spMk id="5" creationId="{4CBD726B-2693-C5A1-5B95-22667721667C}"/>
          </ac:spMkLst>
        </pc:spChg>
        <pc:spChg chg="add del mod">
          <ac:chgData name="Induranga F B D IT24100956" userId="S::it24100956@my.sliit.lk::ba810511-4e86-4245-9513-a7330eda4088" providerId="AD" clId="Web-{01873CF7-580A-7FF8-4FFF-13FA634519D0}" dt="2024-04-13T15:18:38.224" v="7"/>
          <ac:spMkLst>
            <pc:docMk/>
            <pc:sldMk cId="109857222" sldId="256"/>
            <ac:spMk id="7" creationId="{EEBD818E-9D04-0AFE-92C0-DE87E8CC5773}"/>
          </ac:spMkLst>
        </pc:spChg>
        <pc:spChg chg="add del mod ord">
          <ac:chgData name="Induranga F B D IT24100956" userId="S::it24100956@my.sliit.lk::ba810511-4e86-4245-9513-a7330eda4088" providerId="AD" clId="Web-{01873CF7-580A-7FF8-4FFF-13FA634519D0}" dt="2024-04-13T15:22:09.859" v="22"/>
          <ac:spMkLst>
            <pc:docMk/>
            <pc:sldMk cId="109857222" sldId="256"/>
            <ac:spMk id="10" creationId="{73CFB4A9-AC49-20EA-68F1-3BC6F0E9CFC2}"/>
          </ac:spMkLst>
        </pc:spChg>
        <pc:spChg chg="add">
          <ac:chgData name="Induranga F B D IT24100956" userId="S::it24100956@my.sliit.lk::ba810511-4e86-4245-9513-a7330eda4088" providerId="AD" clId="Web-{01873CF7-580A-7FF8-4FFF-13FA634519D0}" dt="2024-04-13T15:24:42.912" v="28"/>
          <ac:spMkLst>
            <pc:docMk/>
            <pc:sldMk cId="109857222" sldId="256"/>
            <ac:spMk id="14" creationId="{1D7050A3-B1DE-4865-BAE7-B35015408F00}"/>
          </ac:spMkLst>
        </pc:spChg>
        <pc:spChg chg="add">
          <ac:chgData name="Induranga F B D IT24100956" userId="S::it24100956@my.sliit.lk::ba810511-4e86-4245-9513-a7330eda4088" providerId="AD" clId="Web-{01873CF7-580A-7FF8-4FFF-13FA634519D0}" dt="2024-04-13T15:24:42.912" v="28"/>
          <ac:spMkLst>
            <pc:docMk/>
            <pc:sldMk cId="109857222" sldId="256"/>
            <ac:spMk id="16" creationId="{50401EF1-C054-4118-87E7-1621168ADBF1}"/>
          </ac:spMkLst>
        </pc:spChg>
        <pc:grpChg chg="add">
          <ac:chgData name="Induranga F B D IT24100956" userId="S::it24100956@my.sliit.lk::ba810511-4e86-4245-9513-a7330eda4088" providerId="AD" clId="Web-{01873CF7-580A-7FF8-4FFF-13FA634519D0}" dt="2024-04-13T15:24:42.912" v="28"/>
          <ac:grpSpMkLst>
            <pc:docMk/>
            <pc:sldMk cId="109857222" sldId="256"/>
            <ac:grpSpMk id="18" creationId="{499E7689-E646-4066-9AD0-62F46B462A37}"/>
          </ac:grpSpMkLst>
        </pc:grpChg>
        <pc:picChg chg="del">
          <ac:chgData name="Induranga F B D IT24100956" userId="S::it24100956@my.sliit.lk::ba810511-4e86-4245-9513-a7330eda4088" providerId="AD" clId="Web-{01873CF7-580A-7FF8-4FFF-13FA634519D0}" dt="2024-04-13T15:16:48.002" v="0"/>
          <ac:picMkLst>
            <pc:docMk/>
            <pc:sldMk cId="109857222" sldId="256"/>
            <ac:picMk id="4" creationId="{1F4A9841-1E3E-0D6C-E0B0-181CDB97BEC7}"/>
          </ac:picMkLst>
        </pc:picChg>
        <pc:picChg chg="add del mod">
          <ac:chgData name="Induranga F B D IT24100956" userId="S::it24100956@my.sliit.lk::ba810511-4e86-4245-9513-a7330eda4088" providerId="AD" clId="Web-{01873CF7-580A-7FF8-4FFF-13FA634519D0}" dt="2024-04-13T15:18:38.224" v="8"/>
          <ac:picMkLst>
            <pc:docMk/>
            <pc:sldMk cId="109857222" sldId="256"/>
            <ac:picMk id="6" creationId="{3493A067-502E-62D7-B145-D551C6783969}"/>
          </ac:picMkLst>
        </pc:picChg>
        <pc:picChg chg="add mod ord">
          <ac:chgData name="Induranga F B D IT24100956" userId="S::it24100956@my.sliit.lk::ba810511-4e86-4245-9513-a7330eda4088" providerId="AD" clId="Web-{01873CF7-580A-7FF8-4FFF-13FA634519D0}" dt="2024-04-13T15:24:42.912" v="28"/>
          <ac:picMkLst>
            <pc:docMk/>
            <pc:sldMk cId="109857222" sldId="256"/>
            <ac:picMk id="9" creationId="{7E740773-BA8C-BA19-A8AE-413AB9C3839C}"/>
          </ac:picMkLst>
        </pc:picChg>
      </pc:sldChg>
      <pc:sldMasterChg chg="del delSldLayout">
        <pc:chgData name="Induranga F B D IT24100956" userId="S::it24100956@my.sliit.lk::ba810511-4e86-4245-9513-a7330eda4088" providerId="AD" clId="Web-{01873CF7-580A-7FF8-4FFF-13FA634519D0}" dt="2024-04-13T15:24:42.912" v="28"/>
        <pc:sldMasterMkLst>
          <pc:docMk/>
          <pc:sldMasterMk cId="2460954070" sldId="2147483660"/>
        </pc:sldMasterMkLst>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2385387890" sldId="2147483661"/>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949138452" sldId="2147483662"/>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2591524520" sldId="2147483663"/>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1203092039" sldId="2147483664"/>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3733172339" sldId="2147483665"/>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3210312558" sldId="2147483666"/>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3146388984" sldId="2147483667"/>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3171841454" sldId="2147483668"/>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1718958274" sldId="2147483669"/>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2202905451" sldId="2147483670"/>
          </pc:sldLayoutMkLst>
        </pc:sldLayoutChg>
        <pc:sldLayoutChg chg="del">
          <pc:chgData name="Induranga F B D IT24100956" userId="S::it24100956@my.sliit.lk::ba810511-4e86-4245-9513-a7330eda4088" providerId="AD" clId="Web-{01873CF7-580A-7FF8-4FFF-13FA634519D0}" dt="2024-04-13T15:24:42.912" v="28"/>
          <pc:sldLayoutMkLst>
            <pc:docMk/>
            <pc:sldMasterMk cId="2460954070" sldId="2147483660"/>
            <pc:sldLayoutMk cId="3479445657" sldId="2147483671"/>
          </pc:sldLayoutMkLst>
        </pc:sldLayoutChg>
      </pc:sldMasterChg>
      <pc:sldMasterChg chg="add addSldLayout">
        <pc:chgData name="Induranga F B D IT24100956" userId="S::it24100956@my.sliit.lk::ba810511-4e86-4245-9513-a7330eda4088" providerId="AD" clId="Web-{01873CF7-580A-7FF8-4FFF-13FA634519D0}" dt="2024-04-13T15:24:42.912" v="28"/>
        <pc:sldMasterMkLst>
          <pc:docMk/>
          <pc:sldMasterMk cId="1983126195" sldId="2147483685"/>
        </pc:sldMasterMkLst>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3841624436" sldId="2147483674"/>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2788101497" sldId="2147483675"/>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3330145324" sldId="2147483676"/>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2202642542" sldId="2147483677"/>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3513149605" sldId="2147483678"/>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3009570037" sldId="2147483679"/>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2522167058" sldId="2147483680"/>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1832277250" sldId="2147483681"/>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4060234595" sldId="2147483682"/>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3828142255" sldId="2147483683"/>
          </pc:sldLayoutMkLst>
        </pc:sldLayoutChg>
        <pc:sldLayoutChg chg="add">
          <pc:chgData name="Induranga F B D IT24100956" userId="S::it24100956@my.sliit.lk::ba810511-4e86-4245-9513-a7330eda4088" providerId="AD" clId="Web-{01873CF7-580A-7FF8-4FFF-13FA634519D0}" dt="2024-04-13T15:24:42.912" v="28"/>
          <pc:sldLayoutMkLst>
            <pc:docMk/>
            <pc:sldMasterMk cId="1983126195" sldId="2147483685"/>
            <pc:sldLayoutMk cId="4011909676" sldId="2147483684"/>
          </pc:sldLayoutMkLst>
        </pc:sldLayoutChg>
      </pc:sldMasterChg>
    </pc:docChg>
  </pc:docChgLst>
  <pc:docChgLst>
    <pc:chgData name="Induranga F B D IT24100956" userId="S::it24100956@my.sliit.lk::ba810511-4e86-4245-9513-a7330eda4088" providerId="AD" clId="Web-{87DE071E-5524-0FFB-1886-7800166486FA}"/>
    <pc:docChg chg="addSld modSld">
      <pc:chgData name="Induranga F B D IT24100956" userId="S::it24100956@my.sliit.lk::ba810511-4e86-4245-9513-a7330eda4088" providerId="AD" clId="Web-{87DE071E-5524-0FFB-1886-7800166486FA}" dt="2024-04-13T16:13:24.772" v="139" actId="20577"/>
      <pc:docMkLst>
        <pc:docMk/>
      </pc:docMkLst>
      <pc:sldChg chg="addSp delSp modSp">
        <pc:chgData name="Induranga F B D IT24100956" userId="S::it24100956@my.sliit.lk::ba810511-4e86-4245-9513-a7330eda4088" providerId="AD" clId="Web-{87DE071E-5524-0FFB-1886-7800166486FA}" dt="2024-04-13T15:39:41.475" v="14"/>
        <pc:sldMkLst>
          <pc:docMk/>
          <pc:sldMk cId="109857222" sldId="256"/>
        </pc:sldMkLst>
        <pc:spChg chg="del mod">
          <ac:chgData name="Induranga F B D IT24100956" userId="S::it24100956@my.sliit.lk::ba810511-4e86-4245-9513-a7330eda4088" providerId="AD" clId="Web-{87DE071E-5524-0FFB-1886-7800166486FA}" dt="2024-04-13T15:39:38.647" v="13"/>
          <ac:spMkLst>
            <pc:docMk/>
            <pc:sldMk cId="109857222" sldId="256"/>
            <ac:spMk id="3" creationId="{00000000-0000-0000-0000-000000000000}"/>
          </ac:spMkLst>
        </pc:spChg>
        <pc:spChg chg="add del mod">
          <ac:chgData name="Induranga F B D IT24100956" userId="S::it24100956@my.sliit.lk::ba810511-4e86-4245-9513-a7330eda4088" providerId="AD" clId="Web-{87DE071E-5524-0FFB-1886-7800166486FA}" dt="2024-04-13T15:39:41.475" v="14"/>
          <ac:spMkLst>
            <pc:docMk/>
            <pc:sldMk cId="109857222" sldId="256"/>
            <ac:spMk id="5" creationId="{A73C9D6B-0C11-CFDB-A20E-0111115E139C}"/>
          </ac:spMkLst>
        </pc:spChg>
        <pc:picChg chg="add mod">
          <ac:chgData name="Induranga F B D IT24100956" userId="S::it24100956@my.sliit.lk::ba810511-4e86-4245-9513-a7330eda4088" providerId="AD" clId="Web-{87DE071E-5524-0FFB-1886-7800166486FA}" dt="2024-04-13T15:39:23.131" v="10" actId="1076"/>
          <ac:picMkLst>
            <pc:docMk/>
            <pc:sldMk cId="109857222" sldId="256"/>
            <ac:picMk id="4" creationId="{D55A25F5-F907-934F-5A0A-DE165B411B15}"/>
          </ac:picMkLst>
        </pc:picChg>
      </pc:sldChg>
      <pc:sldChg chg="addSp delSp modSp new mod setBg">
        <pc:chgData name="Induranga F B D IT24100956" userId="S::it24100956@my.sliit.lk::ba810511-4e86-4245-9513-a7330eda4088" providerId="AD" clId="Web-{87DE071E-5524-0FFB-1886-7800166486FA}" dt="2024-04-13T16:03:03.940" v="89" actId="20577"/>
        <pc:sldMkLst>
          <pc:docMk/>
          <pc:sldMk cId="1943476803" sldId="257"/>
        </pc:sldMkLst>
        <pc:spChg chg="del mod">
          <ac:chgData name="Induranga F B D IT24100956" userId="S::it24100956@my.sliit.lk::ba810511-4e86-4245-9513-a7330eda4088" providerId="AD" clId="Web-{87DE071E-5524-0FFB-1886-7800166486FA}" dt="2024-04-13T15:44:11.959" v="40"/>
          <ac:spMkLst>
            <pc:docMk/>
            <pc:sldMk cId="1943476803" sldId="257"/>
            <ac:spMk id="2" creationId="{515F8A79-00E1-CAC3-F7DD-DCE1F1B4F33C}"/>
          </ac:spMkLst>
        </pc:spChg>
        <pc:spChg chg="mod">
          <ac:chgData name="Induranga F B D IT24100956" userId="S::it24100956@my.sliit.lk::ba810511-4e86-4245-9513-a7330eda4088" providerId="AD" clId="Web-{87DE071E-5524-0FFB-1886-7800166486FA}" dt="2024-04-13T16:03:03.940" v="89" actId="20577"/>
          <ac:spMkLst>
            <pc:docMk/>
            <pc:sldMk cId="1943476803" sldId="257"/>
            <ac:spMk id="3" creationId="{1A810807-FE13-3378-628D-6E4A30ACBB01}"/>
          </ac:spMkLst>
        </pc:spChg>
        <pc:spChg chg="add del mod">
          <ac:chgData name="Induranga F B D IT24100956" userId="S::it24100956@my.sliit.lk::ba810511-4e86-4245-9513-a7330eda4088" providerId="AD" clId="Web-{87DE071E-5524-0FFB-1886-7800166486FA}" dt="2024-04-13T15:42:37.362" v="25"/>
          <ac:spMkLst>
            <pc:docMk/>
            <pc:sldMk cId="1943476803" sldId="257"/>
            <ac:spMk id="5" creationId="{DFD6EF36-4AB2-9307-A659-D30F913A9167}"/>
          </ac:spMkLst>
        </pc:spChg>
        <pc:spChg chg="add mod">
          <ac:chgData name="Induranga F B D IT24100956" userId="S::it24100956@my.sliit.lk::ba810511-4e86-4245-9513-a7330eda4088" providerId="AD" clId="Web-{87DE071E-5524-0FFB-1886-7800166486FA}" dt="2024-04-13T15:44:51.382" v="47"/>
          <ac:spMkLst>
            <pc:docMk/>
            <pc:sldMk cId="1943476803" sldId="257"/>
            <ac:spMk id="9" creationId="{DEDD2258-885D-4551-0A9D-C7AD0592AC48}"/>
          </ac:spMkLst>
        </pc:spChg>
        <pc:spChg chg="add del">
          <ac:chgData name="Induranga F B D IT24100956" userId="S::it24100956@my.sliit.lk::ba810511-4e86-4245-9513-a7330eda4088" providerId="AD" clId="Web-{87DE071E-5524-0FFB-1886-7800166486FA}" dt="2024-04-13T15:43:56.224" v="35"/>
          <ac:spMkLst>
            <pc:docMk/>
            <pc:sldMk cId="1943476803" sldId="257"/>
            <ac:spMk id="14" creationId="{1FD5705B-63E0-4364-B909-EC902FEAAC07}"/>
          </ac:spMkLst>
        </pc:spChg>
        <pc:spChg chg="add del">
          <ac:chgData name="Induranga F B D IT24100956" userId="S::it24100956@my.sliit.lk::ba810511-4e86-4245-9513-a7330eda4088" providerId="AD" clId="Web-{87DE071E-5524-0FFB-1886-7800166486FA}" dt="2024-04-13T15:43:56.224" v="35"/>
          <ac:spMkLst>
            <pc:docMk/>
            <pc:sldMk cId="1943476803" sldId="257"/>
            <ac:spMk id="16" creationId="{0B7E355D-DAEA-4421-B67A-FA13C0FBDCE8}"/>
          </ac:spMkLst>
        </pc:spChg>
        <pc:spChg chg="add del">
          <ac:chgData name="Induranga F B D IT24100956" userId="S::it24100956@my.sliit.lk::ba810511-4e86-4245-9513-a7330eda4088" providerId="AD" clId="Web-{87DE071E-5524-0FFB-1886-7800166486FA}" dt="2024-04-13T15:43:58.755" v="37"/>
          <ac:spMkLst>
            <pc:docMk/>
            <pc:sldMk cId="1943476803" sldId="257"/>
            <ac:spMk id="28" creationId="{06F5F188-C35F-49A5-B6A8-1F26B238FF91}"/>
          </ac:spMkLst>
        </pc:spChg>
        <pc:spChg chg="add del">
          <ac:chgData name="Induranga F B D IT24100956" userId="S::it24100956@my.sliit.lk::ba810511-4e86-4245-9513-a7330eda4088" providerId="AD" clId="Web-{87DE071E-5524-0FFB-1886-7800166486FA}" dt="2024-04-13T15:43:58.755" v="37"/>
          <ac:spMkLst>
            <pc:docMk/>
            <pc:sldMk cId="1943476803" sldId="257"/>
            <ac:spMk id="29" creationId="{AE40A81A-3622-4FE4-A5BE-F289487C9711}"/>
          </ac:spMkLst>
        </pc:spChg>
        <pc:spChg chg="add del">
          <ac:chgData name="Induranga F B D IT24100956" userId="S::it24100956@my.sliit.lk::ba810511-4e86-4245-9513-a7330eda4088" providerId="AD" clId="Web-{87DE071E-5524-0FFB-1886-7800166486FA}" dt="2024-04-13T15:43:58.755" v="37"/>
          <ac:spMkLst>
            <pc:docMk/>
            <pc:sldMk cId="1943476803" sldId="257"/>
            <ac:spMk id="30" creationId="{49191B7D-700E-4425-927C-F0A9B63DF63D}"/>
          </ac:spMkLst>
        </pc:spChg>
        <pc:spChg chg="add del">
          <ac:chgData name="Induranga F B D IT24100956" userId="S::it24100956@my.sliit.lk::ba810511-4e86-4245-9513-a7330eda4088" providerId="AD" clId="Web-{87DE071E-5524-0FFB-1886-7800166486FA}" dt="2024-04-13T15:44:51.382" v="47"/>
          <ac:spMkLst>
            <pc:docMk/>
            <pc:sldMk cId="1943476803" sldId="257"/>
            <ac:spMk id="32" creationId="{9D767E3F-5FD8-43EF-92CC-71463D47E1EE}"/>
          </ac:spMkLst>
        </pc:spChg>
        <pc:spChg chg="add del">
          <ac:chgData name="Induranga F B D IT24100956" userId="S::it24100956@my.sliit.lk::ba810511-4e86-4245-9513-a7330eda4088" providerId="AD" clId="Web-{87DE071E-5524-0FFB-1886-7800166486FA}" dt="2024-04-13T15:44:51.382" v="47"/>
          <ac:spMkLst>
            <pc:docMk/>
            <pc:sldMk cId="1943476803" sldId="257"/>
            <ac:spMk id="33" creationId="{53326BAA-9686-4D37-B702-A459A43F9B06}"/>
          </ac:spMkLst>
        </pc:spChg>
        <pc:spChg chg="add del">
          <ac:chgData name="Induranga F B D IT24100956" userId="S::it24100956@my.sliit.lk::ba810511-4e86-4245-9513-a7330eda4088" providerId="AD" clId="Web-{87DE071E-5524-0FFB-1886-7800166486FA}" dt="2024-04-13T15:44:51.382" v="47"/>
          <ac:spMkLst>
            <pc:docMk/>
            <pc:sldMk cId="1943476803" sldId="257"/>
            <ac:spMk id="34" creationId="{AB330529-CB1E-4112-8F01-435C2E299761}"/>
          </ac:spMkLst>
        </pc:spChg>
        <pc:spChg chg="add">
          <ac:chgData name="Induranga F B D IT24100956" userId="S::it24100956@my.sliit.lk::ba810511-4e86-4245-9513-a7330eda4088" providerId="AD" clId="Web-{87DE071E-5524-0FFB-1886-7800166486FA}" dt="2024-04-13T15:44:51.382" v="47"/>
          <ac:spMkLst>
            <pc:docMk/>
            <pc:sldMk cId="1943476803" sldId="257"/>
            <ac:spMk id="41" creationId="{E4A5D6A1-B663-4429-B0E3-BF194EE0FBE3}"/>
          </ac:spMkLst>
        </pc:spChg>
        <pc:spChg chg="add">
          <ac:chgData name="Induranga F B D IT24100956" userId="S::it24100956@my.sliit.lk::ba810511-4e86-4245-9513-a7330eda4088" providerId="AD" clId="Web-{87DE071E-5524-0FFB-1886-7800166486FA}" dt="2024-04-13T15:44:51.382" v="47"/>
          <ac:spMkLst>
            <pc:docMk/>
            <pc:sldMk cId="1943476803" sldId="257"/>
            <ac:spMk id="43" creationId="{F295BE2A-8F40-4D8D-9682-09757DEABA79}"/>
          </ac:spMkLst>
        </pc:spChg>
        <pc:spChg chg="add">
          <ac:chgData name="Induranga F B D IT24100956" userId="S::it24100956@my.sliit.lk::ba810511-4e86-4245-9513-a7330eda4088" providerId="AD" clId="Web-{87DE071E-5524-0FFB-1886-7800166486FA}" dt="2024-04-13T15:44:51.382" v="47"/>
          <ac:spMkLst>
            <pc:docMk/>
            <pc:sldMk cId="1943476803" sldId="257"/>
            <ac:spMk id="51" creationId="{190A9C7B-1700-4379-A3ED-0D545F44BC7A}"/>
          </ac:spMkLst>
        </pc:spChg>
        <pc:spChg chg="add">
          <ac:chgData name="Induranga F B D IT24100956" userId="S::it24100956@my.sliit.lk::ba810511-4e86-4245-9513-a7330eda4088" providerId="AD" clId="Web-{87DE071E-5524-0FFB-1886-7800166486FA}" dt="2024-04-13T15:44:51.382" v="47"/>
          <ac:spMkLst>
            <pc:docMk/>
            <pc:sldMk cId="1943476803" sldId="257"/>
            <ac:spMk id="53" creationId="{F1523D7C-A40E-41F2-A1C7-AA8A7F05CDE6}"/>
          </ac:spMkLst>
        </pc:spChg>
        <pc:grpChg chg="add del">
          <ac:chgData name="Induranga F B D IT24100956" userId="S::it24100956@my.sliit.lk::ba810511-4e86-4245-9513-a7330eda4088" providerId="AD" clId="Web-{87DE071E-5524-0FFB-1886-7800166486FA}" dt="2024-04-13T15:43:56.224" v="35"/>
          <ac:grpSpMkLst>
            <pc:docMk/>
            <pc:sldMk cId="1943476803" sldId="257"/>
            <ac:grpSpMk id="18" creationId="{61D9147E-6246-4344-B99C-7E58532D8CB5}"/>
          </ac:grpSpMkLst>
        </pc:grpChg>
        <pc:grpChg chg="add del">
          <ac:chgData name="Induranga F B D IT24100956" userId="S::it24100956@my.sliit.lk::ba810511-4e86-4245-9513-a7330eda4088" providerId="AD" clId="Web-{87DE071E-5524-0FFB-1886-7800166486FA}" dt="2024-04-13T15:43:58.755" v="37"/>
          <ac:grpSpMkLst>
            <pc:docMk/>
            <pc:sldMk cId="1943476803" sldId="257"/>
            <ac:grpSpMk id="20" creationId="{500C63D8-EF5D-4AAE-B1EF-C78E00C9BE80}"/>
          </ac:grpSpMkLst>
        </pc:grpChg>
        <pc:grpChg chg="add del">
          <ac:chgData name="Induranga F B D IT24100956" userId="S::it24100956@my.sliit.lk::ba810511-4e86-4245-9513-a7330eda4088" providerId="AD" clId="Web-{87DE071E-5524-0FFB-1886-7800166486FA}" dt="2024-04-13T15:44:51.382" v="47"/>
          <ac:grpSpMkLst>
            <pc:docMk/>
            <pc:sldMk cId="1943476803" sldId="257"/>
            <ac:grpSpMk id="35" creationId="{A6BAEEFE-5A15-4E44-B100-CFD7F5D6D059}"/>
          </ac:grpSpMkLst>
        </pc:grpChg>
        <pc:grpChg chg="add">
          <ac:chgData name="Induranga F B D IT24100956" userId="S::it24100956@my.sliit.lk::ba810511-4e86-4245-9513-a7330eda4088" providerId="AD" clId="Web-{87DE071E-5524-0FFB-1886-7800166486FA}" dt="2024-04-13T15:44:51.382" v="47"/>
          <ac:grpSpMkLst>
            <pc:docMk/>
            <pc:sldMk cId="1943476803" sldId="257"/>
            <ac:grpSpMk id="45" creationId="{FEF4553E-8BA9-4D3A-AE46-B9B84EA5C6CC}"/>
          </ac:grpSpMkLst>
        </pc:grpChg>
        <pc:picChg chg="add del mod">
          <ac:chgData name="Induranga F B D IT24100956" userId="S::it24100956@my.sliit.lk::ba810511-4e86-4245-9513-a7330eda4088" providerId="AD" clId="Web-{87DE071E-5524-0FFB-1886-7800166486FA}" dt="2024-04-13T15:42:37.362" v="25"/>
          <ac:picMkLst>
            <pc:docMk/>
            <pc:sldMk cId="1943476803" sldId="257"/>
            <ac:picMk id="4" creationId="{371CDD29-AB95-EC21-C7FA-FC0C55F844FA}"/>
          </ac:picMkLst>
        </pc:picChg>
        <pc:picChg chg="add del mod">
          <ac:chgData name="Induranga F B D IT24100956" userId="S::it24100956@my.sliit.lk::ba810511-4e86-4245-9513-a7330eda4088" providerId="AD" clId="Web-{87DE071E-5524-0FFB-1886-7800166486FA}" dt="2024-04-13T15:43:49.739" v="33"/>
          <ac:picMkLst>
            <pc:docMk/>
            <pc:sldMk cId="1943476803" sldId="257"/>
            <ac:picMk id="7" creationId="{6688C97D-3ABC-22F9-31D8-D0EA5F21FAAF}"/>
          </ac:picMkLst>
        </pc:picChg>
        <pc:picChg chg="add mod">
          <ac:chgData name="Induranga F B D IT24100956" userId="S::it24100956@my.sliit.lk::ba810511-4e86-4245-9513-a7330eda4088" providerId="AD" clId="Web-{87DE071E-5524-0FFB-1886-7800166486FA}" dt="2024-04-13T15:44:51.382" v="47"/>
          <ac:picMkLst>
            <pc:docMk/>
            <pc:sldMk cId="1943476803" sldId="257"/>
            <ac:picMk id="8" creationId="{2F5F4772-B251-715D-C31C-A55D7AC2968D}"/>
          </ac:picMkLst>
        </pc:picChg>
        <pc:picChg chg="add">
          <ac:chgData name="Induranga F B D IT24100956" userId="S::it24100956@my.sliit.lk::ba810511-4e86-4245-9513-a7330eda4088" providerId="AD" clId="Web-{87DE071E-5524-0FFB-1886-7800166486FA}" dt="2024-04-13T15:44:51.382" v="47"/>
          <ac:picMkLst>
            <pc:docMk/>
            <pc:sldMk cId="1943476803" sldId="257"/>
            <ac:picMk id="55" creationId="{9CB5F69D-A54F-479A-AA05-6AEAFCF7DD77}"/>
          </ac:picMkLst>
        </pc:picChg>
        <pc:picChg chg="add">
          <ac:chgData name="Induranga F B D IT24100956" userId="S::it24100956@my.sliit.lk::ba810511-4e86-4245-9513-a7330eda4088" providerId="AD" clId="Web-{87DE071E-5524-0FFB-1886-7800166486FA}" dt="2024-04-13T15:44:51.382" v="47"/>
          <ac:picMkLst>
            <pc:docMk/>
            <pc:sldMk cId="1943476803" sldId="257"/>
            <ac:picMk id="57" creationId="{53859057-B7A0-493C-AFD5-7396DE5B5B38}"/>
          </ac:picMkLst>
        </pc:picChg>
      </pc:sldChg>
      <pc:sldChg chg="addSp delSp modSp new mod setBg">
        <pc:chgData name="Induranga F B D IT24100956" userId="S::it24100956@my.sliit.lk::ba810511-4e86-4245-9513-a7330eda4088" providerId="AD" clId="Web-{87DE071E-5524-0FFB-1886-7800166486FA}" dt="2024-04-13T16:06:28.868" v="114" actId="20577"/>
        <pc:sldMkLst>
          <pc:docMk/>
          <pc:sldMk cId="909596946" sldId="258"/>
        </pc:sldMkLst>
        <pc:spChg chg="mod">
          <ac:chgData name="Induranga F B D IT24100956" userId="S::it24100956@my.sliit.lk::ba810511-4e86-4245-9513-a7330eda4088" providerId="AD" clId="Web-{87DE071E-5524-0FFB-1886-7800166486FA}" dt="2024-04-13T16:06:14.962" v="113"/>
          <ac:spMkLst>
            <pc:docMk/>
            <pc:sldMk cId="909596946" sldId="258"/>
            <ac:spMk id="2" creationId="{D032EBC0-D28F-AABE-7136-B81A11DA5F0C}"/>
          </ac:spMkLst>
        </pc:spChg>
        <pc:spChg chg="del">
          <ac:chgData name="Induranga F B D IT24100956" userId="S::it24100956@my.sliit.lk::ba810511-4e86-4245-9513-a7330eda4088" providerId="AD" clId="Web-{87DE071E-5524-0FFB-1886-7800166486FA}" dt="2024-04-13T16:05:49.039" v="110"/>
          <ac:spMkLst>
            <pc:docMk/>
            <pc:sldMk cId="909596946" sldId="258"/>
            <ac:spMk id="3" creationId="{D4188754-2645-EAA2-2505-D890FA9F52CA}"/>
          </ac:spMkLst>
        </pc:spChg>
        <pc:spChg chg="mod">
          <ac:chgData name="Induranga F B D IT24100956" userId="S::it24100956@my.sliit.lk::ba810511-4e86-4245-9513-a7330eda4088" providerId="AD" clId="Web-{87DE071E-5524-0FFB-1886-7800166486FA}" dt="2024-04-13T16:06:28.868" v="114" actId="20577"/>
          <ac:spMkLst>
            <pc:docMk/>
            <pc:sldMk cId="909596946" sldId="258"/>
            <ac:spMk id="4" creationId="{1CD49FA5-FC53-4363-A26D-74292AC91721}"/>
          </ac:spMkLst>
        </pc:spChg>
        <pc:spChg chg="add">
          <ac:chgData name="Induranga F B D IT24100956" userId="S::it24100956@my.sliit.lk::ba810511-4e86-4245-9513-a7330eda4088" providerId="AD" clId="Web-{87DE071E-5524-0FFB-1886-7800166486FA}" dt="2024-04-13T16:06:14.962" v="113"/>
          <ac:spMkLst>
            <pc:docMk/>
            <pc:sldMk cId="909596946" sldId="258"/>
            <ac:spMk id="10" creationId="{99B5B3C5-A599-465B-B2B9-866E8B2087CE}"/>
          </ac:spMkLst>
        </pc:spChg>
        <pc:spChg chg="add">
          <ac:chgData name="Induranga F B D IT24100956" userId="S::it24100956@my.sliit.lk::ba810511-4e86-4245-9513-a7330eda4088" providerId="AD" clId="Web-{87DE071E-5524-0FFB-1886-7800166486FA}" dt="2024-04-13T16:06:14.962" v="113"/>
          <ac:spMkLst>
            <pc:docMk/>
            <pc:sldMk cId="909596946" sldId="258"/>
            <ac:spMk id="12" creationId="{25C84982-7DD0-43B1-8A2D-BFA4DF1B4E60}"/>
          </ac:spMkLst>
        </pc:spChg>
        <pc:spChg chg="add">
          <ac:chgData name="Induranga F B D IT24100956" userId="S::it24100956@my.sliit.lk::ba810511-4e86-4245-9513-a7330eda4088" providerId="AD" clId="Web-{87DE071E-5524-0FFB-1886-7800166486FA}" dt="2024-04-13T16:06:14.962" v="113"/>
          <ac:spMkLst>
            <pc:docMk/>
            <pc:sldMk cId="909596946" sldId="258"/>
            <ac:spMk id="31" creationId="{8427DF8B-AF40-4916-BF81-7B4B1D6A063D}"/>
          </ac:spMkLst>
        </pc:spChg>
        <pc:spChg chg="add">
          <ac:chgData name="Induranga F B D IT24100956" userId="S::it24100956@my.sliit.lk::ba810511-4e86-4245-9513-a7330eda4088" providerId="AD" clId="Web-{87DE071E-5524-0FFB-1886-7800166486FA}" dt="2024-04-13T16:06:14.962" v="113"/>
          <ac:spMkLst>
            <pc:docMk/>
            <pc:sldMk cId="909596946" sldId="258"/>
            <ac:spMk id="33" creationId="{6AE0E191-47BD-46BD-846E-E994713F2C91}"/>
          </ac:spMkLst>
        </pc:spChg>
        <pc:spChg chg="add">
          <ac:chgData name="Induranga F B D IT24100956" userId="S::it24100956@my.sliit.lk::ba810511-4e86-4245-9513-a7330eda4088" providerId="AD" clId="Web-{87DE071E-5524-0FFB-1886-7800166486FA}" dt="2024-04-13T16:06:14.962" v="113"/>
          <ac:spMkLst>
            <pc:docMk/>
            <pc:sldMk cId="909596946" sldId="258"/>
            <ac:spMk id="35" creationId="{D60DC0FE-B192-4898-9A42-DD3CA1061184}"/>
          </ac:spMkLst>
        </pc:spChg>
        <pc:grpChg chg="add">
          <ac:chgData name="Induranga F B D IT24100956" userId="S::it24100956@my.sliit.lk::ba810511-4e86-4245-9513-a7330eda4088" providerId="AD" clId="Web-{87DE071E-5524-0FFB-1886-7800166486FA}" dt="2024-04-13T16:06:14.962" v="113"/>
          <ac:grpSpMkLst>
            <pc:docMk/>
            <pc:sldMk cId="909596946" sldId="258"/>
            <ac:grpSpMk id="14" creationId="{1D912E1C-3BBA-42F0-A3EE-FEC382E7230A}"/>
          </ac:grpSpMkLst>
        </pc:grpChg>
        <pc:grpChg chg="add">
          <ac:chgData name="Induranga F B D IT24100956" userId="S::it24100956@my.sliit.lk::ba810511-4e86-4245-9513-a7330eda4088" providerId="AD" clId="Web-{87DE071E-5524-0FFB-1886-7800166486FA}" dt="2024-04-13T16:06:14.962" v="113"/>
          <ac:grpSpMkLst>
            <pc:docMk/>
            <pc:sldMk cId="909596946" sldId="258"/>
            <ac:grpSpMk id="37" creationId="{47154ABD-A760-4C29-A394-422706C2C032}"/>
          </ac:grpSpMkLst>
        </pc:grpChg>
        <pc:picChg chg="add mod ord">
          <ac:chgData name="Induranga F B D IT24100956" userId="S::it24100956@my.sliit.lk::ba810511-4e86-4245-9513-a7330eda4088" providerId="AD" clId="Web-{87DE071E-5524-0FFB-1886-7800166486FA}" dt="2024-04-13T16:06:14.962" v="113"/>
          <ac:picMkLst>
            <pc:docMk/>
            <pc:sldMk cId="909596946" sldId="258"/>
            <ac:picMk id="5" creationId="{CDADDF0E-3477-EA48-6130-7F7B9A5D1898}"/>
          </ac:picMkLst>
        </pc:picChg>
      </pc:sldChg>
      <pc:sldChg chg="addSp delSp modSp new mod setBg">
        <pc:chgData name="Induranga F B D IT24100956" userId="S::it24100956@my.sliit.lk::ba810511-4e86-4245-9513-a7330eda4088" providerId="AD" clId="Web-{87DE071E-5524-0FFB-1886-7800166486FA}" dt="2024-04-13T16:13:24.772" v="139" actId="20577"/>
        <pc:sldMkLst>
          <pc:docMk/>
          <pc:sldMk cId="1455270037" sldId="259"/>
        </pc:sldMkLst>
        <pc:spChg chg="mod">
          <ac:chgData name="Induranga F B D IT24100956" userId="S::it24100956@my.sliit.lk::ba810511-4e86-4245-9513-a7330eda4088" providerId="AD" clId="Web-{87DE071E-5524-0FFB-1886-7800166486FA}" dt="2024-04-13T16:12:39.818" v="135"/>
          <ac:spMkLst>
            <pc:docMk/>
            <pc:sldMk cId="1455270037" sldId="259"/>
            <ac:spMk id="2" creationId="{BE4D5E57-B283-5FED-D8FC-D7462C7D970D}"/>
          </ac:spMkLst>
        </pc:spChg>
        <pc:spChg chg="del">
          <ac:chgData name="Induranga F B D IT24100956" userId="S::it24100956@my.sliit.lk::ba810511-4e86-4245-9513-a7330eda4088" providerId="AD" clId="Web-{87DE071E-5524-0FFB-1886-7800166486FA}" dt="2024-04-13T16:12:22.036" v="134"/>
          <ac:spMkLst>
            <pc:docMk/>
            <pc:sldMk cId="1455270037" sldId="259"/>
            <ac:spMk id="3" creationId="{B0D15637-0B4E-401C-5BCB-113002F6B741}"/>
          </ac:spMkLst>
        </pc:spChg>
        <pc:spChg chg="mod">
          <ac:chgData name="Induranga F B D IT24100956" userId="S::it24100956@my.sliit.lk::ba810511-4e86-4245-9513-a7330eda4088" providerId="AD" clId="Web-{87DE071E-5524-0FFB-1886-7800166486FA}" dt="2024-04-13T16:13:24.772" v="139" actId="20577"/>
          <ac:spMkLst>
            <pc:docMk/>
            <pc:sldMk cId="1455270037" sldId="259"/>
            <ac:spMk id="4" creationId="{21FC9291-1E96-410F-AECE-EF04725BC721}"/>
          </ac:spMkLst>
        </pc:spChg>
        <pc:spChg chg="add">
          <ac:chgData name="Induranga F B D IT24100956" userId="S::it24100956@my.sliit.lk::ba810511-4e86-4245-9513-a7330eda4088" providerId="AD" clId="Web-{87DE071E-5524-0FFB-1886-7800166486FA}" dt="2024-04-13T16:12:39.818" v="135"/>
          <ac:spMkLst>
            <pc:docMk/>
            <pc:sldMk cId="1455270037" sldId="259"/>
            <ac:spMk id="10" creationId="{99B5B3C5-A599-465B-B2B9-866E8B2087CE}"/>
          </ac:spMkLst>
        </pc:spChg>
        <pc:spChg chg="add">
          <ac:chgData name="Induranga F B D IT24100956" userId="S::it24100956@my.sliit.lk::ba810511-4e86-4245-9513-a7330eda4088" providerId="AD" clId="Web-{87DE071E-5524-0FFB-1886-7800166486FA}" dt="2024-04-13T16:12:39.818" v="135"/>
          <ac:spMkLst>
            <pc:docMk/>
            <pc:sldMk cId="1455270037" sldId="259"/>
            <ac:spMk id="12" creationId="{25C84982-7DD0-43B1-8A2D-BFA4DF1B4E60}"/>
          </ac:spMkLst>
        </pc:spChg>
        <pc:spChg chg="add">
          <ac:chgData name="Induranga F B D IT24100956" userId="S::it24100956@my.sliit.lk::ba810511-4e86-4245-9513-a7330eda4088" providerId="AD" clId="Web-{87DE071E-5524-0FFB-1886-7800166486FA}" dt="2024-04-13T16:12:39.818" v="135"/>
          <ac:spMkLst>
            <pc:docMk/>
            <pc:sldMk cId="1455270037" sldId="259"/>
            <ac:spMk id="31" creationId="{4D47D7CD-06A5-4710-B816-F23F56C52C16}"/>
          </ac:spMkLst>
        </pc:spChg>
        <pc:spChg chg="add">
          <ac:chgData name="Induranga F B D IT24100956" userId="S::it24100956@my.sliit.lk::ba810511-4e86-4245-9513-a7330eda4088" providerId="AD" clId="Web-{87DE071E-5524-0FFB-1886-7800166486FA}" dt="2024-04-13T16:12:39.818" v="135"/>
          <ac:spMkLst>
            <pc:docMk/>
            <pc:sldMk cId="1455270037" sldId="259"/>
            <ac:spMk id="33" creationId="{8058D9C7-7C50-4582-9A60-0569A536A190}"/>
          </ac:spMkLst>
        </pc:spChg>
        <pc:grpChg chg="add">
          <ac:chgData name="Induranga F B D IT24100956" userId="S::it24100956@my.sliit.lk::ba810511-4e86-4245-9513-a7330eda4088" providerId="AD" clId="Web-{87DE071E-5524-0FFB-1886-7800166486FA}" dt="2024-04-13T16:12:39.818" v="135"/>
          <ac:grpSpMkLst>
            <pc:docMk/>
            <pc:sldMk cId="1455270037" sldId="259"/>
            <ac:grpSpMk id="14" creationId="{1D912E1C-3BBA-42F0-A3EE-FEC382E7230A}"/>
          </ac:grpSpMkLst>
        </pc:grpChg>
        <pc:grpChg chg="add">
          <ac:chgData name="Induranga F B D IT24100956" userId="S::it24100956@my.sliit.lk::ba810511-4e86-4245-9513-a7330eda4088" providerId="AD" clId="Web-{87DE071E-5524-0FFB-1886-7800166486FA}" dt="2024-04-13T16:12:39.818" v="135"/>
          <ac:grpSpMkLst>
            <pc:docMk/>
            <pc:sldMk cId="1455270037" sldId="259"/>
            <ac:grpSpMk id="35" creationId="{A5A42520-81F5-4CA6-A7DA-9CD71733ABEC}"/>
          </ac:grpSpMkLst>
        </pc:grpChg>
        <pc:picChg chg="add mod ord">
          <ac:chgData name="Induranga F B D IT24100956" userId="S::it24100956@my.sliit.lk::ba810511-4e86-4245-9513-a7330eda4088" providerId="AD" clId="Web-{87DE071E-5524-0FFB-1886-7800166486FA}" dt="2024-04-13T16:12:39.818" v="135"/>
          <ac:picMkLst>
            <pc:docMk/>
            <pc:sldMk cId="1455270037" sldId="259"/>
            <ac:picMk id="5" creationId="{651EE647-4577-5D7E-205C-AD48EB560ABA}"/>
          </ac:picMkLst>
        </pc:picChg>
      </pc:sldChg>
    </pc:docChg>
  </pc:docChgLst>
  <pc:docChgLst>
    <pc:chgData name="Induranga F B D IT24100956" userId="S::it24100956@my.sliit.lk::ba810511-4e86-4245-9513-a7330eda4088" providerId="AD" clId="Web-{A0B68649-ACEC-011C-0EA9-1E8E6B1707A4}"/>
    <pc:docChg chg="addSld delSld modSld">
      <pc:chgData name="Induranga F B D IT24100956" userId="S::it24100956@my.sliit.lk::ba810511-4e86-4245-9513-a7330eda4088" providerId="AD" clId="Web-{A0B68649-ACEC-011C-0EA9-1E8E6B1707A4}" dt="2024-04-13T16:35:59.639" v="89" actId="20577"/>
      <pc:docMkLst>
        <pc:docMk/>
      </pc:docMkLst>
      <pc:sldChg chg="del">
        <pc:chgData name="Induranga F B D IT24100956" userId="S::it24100956@my.sliit.lk::ba810511-4e86-4245-9513-a7330eda4088" providerId="AD" clId="Web-{A0B68649-ACEC-011C-0EA9-1E8E6B1707A4}" dt="2024-04-13T16:17:07.109" v="0"/>
        <pc:sldMkLst>
          <pc:docMk/>
          <pc:sldMk cId="1229974286" sldId="260"/>
        </pc:sldMkLst>
      </pc:sldChg>
      <pc:sldChg chg="addSp delSp modSp new mod setBg">
        <pc:chgData name="Induranga F B D IT24100956" userId="S::it24100956@my.sliit.lk::ba810511-4e86-4245-9513-a7330eda4088" providerId="AD" clId="Web-{A0B68649-ACEC-011C-0EA9-1E8E6B1707A4}" dt="2024-04-13T16:24:10.139" v="18" actId="20577"/>
        <pc:sldMkLst>
          <pc:docMk/>
          <pc:sldMk cId="3860792466" sldId="260"/>
        </pc:sldMkLst>
        <pc:spChg chg="mod">
          <ac:chgData name="Induranga F B D IT24100956" userId="S::it24100956@my.sliit.lk::ba810511-4e86-4245-9513-a7330eda4088" providerId="AD" clId="Web-{A0B68649-ACEC-011C-0EA9-1E8E6B1707A4}" dt="2024-04-13T16:23:18.950" v="16"/>
          <ac:spMkLst>
            <pc:docMk/>
            <pc:sldMk cId="3860792466" sldId="260"/>
            <ac:spMk id="2" creationId="{9ADB97BB-137B-2C88-CAF9-D4945B26CD3E}"/>
          </ac:spMkLst>
        </pc:spChg>
        <pc:spChg chg="del">
          <ac:chgData name="Induranga F B D IT24100956" userId="S::it24100956@my.sliit.lk::ba810511-4e86-4245-9513-a7330eda4088" providerId="AD" clId="Web-{A0B68649-ACEC-011C-0EA9-1E8E6B1707A4}" dt="2024-04-13T16:23:13.075" v="15"/>
          <ac:spMkLst>
            <pc:docMk/>
            <pc:sldMk cId="3860792466" sldId="260"/>
            <ac:spMk id="3" creationId="{790F92D9-DB51-F9DF-1F9A-72C31895A027}"/>
          </ac:spMkLst>
        </pc:spChg>
        <pc:spChg chg="mod">
          <ac:chgData name="Induranga F B D IT24100956" userId="S::it24100956@my.sliit.lk::ba810511-4e86-4245-9513-a7330eda4088" providerId="AD" clId="Web-{A0B68649-ACEC-011C-0EA9-1E8E6B1707A4}" dt="2024-04-13T16:24:10.139" v="18" actId="20577"/>
          <ac:spMkLst>
            <pc:docMk/>
            <pc:sldMk cId="3860792466" sldId="260"/>
            <ac:spMk id="4" creationId="{0BAE1EE1-0B9A-F0AB-4C95-1AB99A1B83D5}"/>
          </ac:spMkLst>
        </pc:spChg>
        <pc:spChg chg="add">
          <ac:chgData name="Induranga F B D IT24100956" userId="S::it24100956@my.sliit.lk::ba810511-4e86-4245-9513-a7330eda4088" providerId="AD" clId="Web-{A0B68649-ACEC-011C-0EA9-1E8E6B1707A4}" dt="2024-04-13T16:23:18.950" v="16"/>
          <ac:spMkLst>
            <pc:docMk/>
            <pc:sldMk cId="3860792466" sldId="260"/>
            <ac:spMk id="10" creationId="{99B5B3C5-A599-465B-B2B9-866E8B2087CE}"/>
          </ac:spMkLst>
        </pc:spChg>
        <pc:spChg chg="add">
          <ac:chgData name="Induranga F B D IT24100956" userId="S::it24100956@my.sliit.lk::ba810511-4e86-4245-9513-a7330eda4088" providerId="AD" clId="Web-{A0B68649-ACEC-011C-0EA9-1E8E6B1707A4}" dt="2024-04-13T16:23:18.950" v="16"/>
          <ac:spMkLst>
            <pc:docMk/>
            <pc:sldMk cId="3860792466" sldId="260"/>
            <ac:spMk id="12" creationId="{25C84982-7DD0-43B1-8A2D-BFA4DF1B4E60}"/>
          </ac:spMkLst>
        </pc:spChg>
        <pc:spChg chg="add">
          <ac:chgData name="Induranga F B D IT24100956" userId="S::it24100956@my.sliit.lk::ba810511-4e86-4245-9513-a7330eda4088" providerId="AD" clId="Web-{A0B68649-ACEC-011C-0EA9-1E8E6B1707A4}" dt="2024-04-13T16:23:18.950" v="16"/>
          <ac:spMkLst>
            <pc:docMk/>
            <pc:sldMk cId="3860792466" sldId="260"/>
            <ac:spMk id="31" creationId="{4D47D7CD-06A5-4710-B816-F23F56C52C16}"/>
          </ac:spMkLst>
        </pc:spChg>
        <pc:spChg chg="add">
          <ac:chgData name="Induranga F B D IT24100956" userId="S::it24100956@my.sliit.lk::ba810511-4e86-4245-9513-a7330eda4088" providerId="AD" clId="Web-{A0B68649-ACEC-011C-0EA9-1E8E6B1707A4}" dt="2024-04-13T16:23:18.950" v="16"/>
          <ac:spMkLst>
            <pc:docMk/>
            <pc:sldMk cId="3860792466" sldId="260"/>
            <ac:spMk id="33" creationId="{8058D9C7-7C50-4582-9A60-0569A536A190}"/>
          </ac:spMkLst>
        </pc:spChg>
        <pc:grpChg chg="add">
          <ac:chgData name="Induranga F B D IT24100956" userId="S::it24100956@my.sliit.lk::ba810511-4e86-4245-9513-a7330eda4088" providerId="AD" clId="Web-{A0B68649-ACEC-011C-0EA9-1E8E6B1707A4}" dt="2024-04-13T16:23:18.950" v="16"/>
          <ac:grpSpMkLst>
            <pc:docMk/>
            <pc:sldMk cId="3860792466" sldId="260"/>
            <ac:grpSpMk id="14" creationId="{1D912E1C-3BBA-42F0-A3EE-FEC382E7230A}"/>
          </ac:grpSpMkLst>
        </pc:grpChg>
        <pc:grpChg chg="add">
          <ac:chgData name="Induranga F B D IT24100956" userId="S::it24100956@my.sliit.lk::ba810511-4e86-4245-9513-a7330eda4088" providerId="AD" clId="Web-{A0B68649-ACEC-011C-0EA9-1E8E6B1707A4}" dt="2024-04-13T16:23:18.950" v="16"/>
          <ac:grpSpMkLst>
            <pc:docMk/>
            <pc:sldMk cId="3860792466" sldId="260"/>
            <ac:grpSpMk id="35" creationId="{A5A42520-81F5-4CA6-A7DA-9CD71733ABEC}"/>
          </ac:grpSpMkLst>
        </pc:grpChg>
        <pc:picChg chg="add mod ord">
          <ac:chgData name="Induranga F B D IT24100956" userId="S::it24100956@my.sliit.lk::ba810511-4e86-4245-9513-a7330eda4088" providerId="AD" clId="Web-{A0B68649-ACEC-011C-0EA9-1E8E6B1707A4}" dt="2024-04-13T16:23:18.950" v="16"/>
          <ac:picMkLst>
            <pc:docMk/>
            <pc:sldMk cId="3860792466" sldId="260"/>
            <ac:picMk id="5" creationId="{E0457FF5-9F52-46EB-9739-79D4EA3A6AE5}"/>
          </ac:picMkLst>
        </pc:picChg>
      </pc:sldChg>
      <pc:sldChg chg="addSp delSp modSp new mod setBg">
        <pc:chgData name="Induranga F B D IT24100956" userId="S::it24100956@my.sliit.lk::ba810511-4e86-4245-9513-a7330eda4088" providerId="AD" clId="Web-{A0B68649-ACEC-011C-0EA9-1E8E6B1707A4}" dt="2024-04-13T16:30:19.203" v="60"/>
        <pc:sldMkLst>
          <pc:docMk/>
          <pc:sldMk cId="549128427" sldId="261"/>
        </pc:sldMkLst>
        <pc:spChg chg="mod">
          <ac:chgData name="Induranga F B D IT24100956" userId="S::it24100956@my.sliit.lk::ba810511-4e86-4245-9513-a7330eda4088" providerId="AD" clId="Web-{A0B68649-ACEC-011C-0EA9-1E8E6B1707A4}" dt="2024-04-13T16:30:19.203" v="60"/>
          <ac:spMkLst>
            <pc:docMk/>
            <pc:sldMk cId="549128427" sldId="261"/>
            <ac:spMk id="2" creationId="{66AE49A6-4EBC-C6D1-B87E-7F643451C442}"/>
          </ac:spMkLst>
        </pc:spChg>
        <pc:spChg chg="mod">
          <ac:chgData name="Induranga F B D IT24100956" userId="S::it24100956@my.sliit.lk::ba810511-4e86-4245-9513-a7330eda4088" providerId="AD" clId="Web-{A0B68649-ACEC-011C-0EA9-1E8E6B1707A4}" dt="2024-04-13T16:30:19.203" v="60"/>
          <ac:spMkLst>
            <pc:docMk/>
            <pc:sldMk cId="549128427" sldId="261"/>
            <ac:spMk id="3" creationId="{21A2992B-2B6E-AB02-81B0-D42A28C11432}"/>
          </ac:spMkLst>
        </pc:spChg>
        <pc:spChg chg="del">
          <ac:chgData name="Induranga F B D IT24100956" userId="S::it24100956@my.sliit.lk::ba810511-4e86-4245-9513-a7330eda4088" providerId="AD" clId="Web-{A0B68649-ACEC-011C-0EA9-1E8E6B1707A4}" dt="2024-04-13T16:29:44.654" v="58"/>
          <ac:spMkLst>
            <pc:docMk/>
            <pc:sldMk cId="549128427" sldId="261"/>
            <ac:spMk id="4" creationId="{5CE13339-F451-C01A-38BF-AFA48C892C91}"/>
          </ac:spMkLst>
        </pc:spChg>
        <pc:spChg chg="add">
          <ac:chgData name="Induranga F B D IT24100956" userId="S::it24100956@my.sliit.lk::ba810511-4e86-4245-9513-a7330eda4088" providerId="AD" clId="Web-{A0B68649-ACEC-011C-0EA9-1E8E6B1707A4}" dt="2024-04-13T16:30:19.203" v="60"/>
          <ac:spMkLst>
            <pc:docMk/>
            <pc:sldMk cId="549128427" sldId="261"/>
            <ac:spMk id="11" creationId="{99B5B3C5-A599-465B-B2B9-866E8B2087CE}"/>
          </ac:spMkLst>
        </pc:spChg>
        <pc:spChg chg="add">
          <ac:chgData name="Induranga F B D IT24100956" userId="S::it24100956@my.sliit.lk::ba810511-4e86-4245-9513-a7330eda4088" providerId="AD" clId="Web-{A0B68649-ACEC-011C-0EA9-1E8E6B1707A4}" dt="2024-04-13T16:30:19.203" v="60"/>
          <ac:spMkLst>
            <pc:docMk/>
            <pc:sldMk cId="549128427" sldId="261"/>
            <ac:spMk id="13" creationId="{25C84982-7DD0-43B1-8A2D-BFA4DF1B4E60}"/>
          </ac:spMkLst>
        </pc:spChg>
        <pc:spChg chg="add">
          <ac:chgData name="Induranga F B D IT24100956" userId="S::it24100956@my.sliit.lk::ba810511-4e86-4245-9513-a7330eda4088" providerId="AD" clId="Web-{A0B68649-ACEC-011C-0EA9-1E8E6B1707A4}" dt="2024-04-13T16:30:19.203" v="60"/>
          <ac:spMkLst>
            <pc:docMk/>
            <pc:sldMk cId="549128427" sldId="261"/>
            <ac:spMk id="32" creationId="{BDEBB5F5-3F61-40CF-A5A7-AA81C7731D21}"/>
          </ac:spMkLst>
        </pc:spChg>
        <pc:spChg chg="add">
          <ac:chgData name="Induranga F B D IT24100956" userId="S::it24100956@my.sliit.lk::ba810511-4e86-4245-9513-a7330eda4088" providerId="AD" clId="Web-{A0B68649-ACEC-011C-0EA9-1E8E6B1707A4}" dt="2024-04-13T16:30:19.203" v="60"/>
          <ac:spMkLst>
            <pc:docMk/>
            <pc:sldMk cId="549128427" sldId="261"/>
            <ac:spMk id="34" creationId="{2AB2962D-43AE-4947-A4FF-38DEECD7B623}"/>
          </ac:spMkLst>
        </pc:spChg>
        <pc:spChg chg="add">
          <ac:chgData name="Induranga F B D IT24100956" userId="S::it24100956@my.sliit.lk::ba810511-4e86-4245-9513-a7330eda4088" providerId="AD" clId="Web-{A0B68649-ACEC-011C-0EA9-1E8E6B1707A4}" dt="2024-04-13T16:30:19.203" v="60"/>
          <ac:spMkLst>
            <pc:docMk/>
            <pc:sldMk cId="549128427" sldId="261"/>
            <ac:spMk id="44" creationId="{7C7E4295-2AEC-46CA-961A-1A882533EB23}"/>
          </ac:spMkLst>
        </pc:spChg>
        <pc:spChg chg="add">
          <ac:chgData name="Induranga F B D IT24100956" userId="S::it24100956@my.sliit.lk::ba810511-4e86-4245-9513-a7330eda4088" providerId="AD" clId="Web-{A0B68649-ACEC-011C-0EA9-1E8E6B1707A4}" dt="2024-04-13T16:30:19.203" v="60"/>
          <ac:spMkLst>
            <pc:docMk/>
            <pc:sldMk cId="549128427" sldId="261"/>
            <ac:spMk id="48" creationId="{F2547B94-EB91-43BB-8183-D53377C8D48D}"/>
          </ac:spMkLst>
        </pc:spChg>
        <pc:spChg chg="add">
          <ac:chgData name="Induranga F B D IT24100956" userId="S::it24100956@my.sliit.lk::ba810511-4e86-4245-9513-a7330eda4088" providerId="AD" clId="Web-{A0B68649-ACEC-011C-0EA9-1E8E6B1707A4}" dt="2024-04-13T16:30:19.203" v="60"/>
          <ac:spMkLst>
            <pc:docMk/>
            <pc:sldMk cId="549128427" sldId="261"/>
            <ac:spMk id="50" creationId="{CD0E1677-A58F-479E-A755-B4A91F949259}"/>
          </ac:spMkLst>
        </pc:spChg>
        <pc:spChg chg="add">
          <ac:chgData name="Induranga F B D IT24100956" userId="S::it24100956@my.sliit.lk::ba810511-4e86-4245-9513-a7330eda4088" providerId="AD" clId="Web-{A0B68649-ACEC-011C-0EA9-1E8E6B1707A4}" dt="2024-04-13T16:30:19.203" v="60"/>
          <ac:spMkLst>
            <pc:docMk/>
            <pc:sldMk cId="549128427" sldId="261"/>
            <ac:spMk id="52" creationId="{204946A0-E8C7-4CE0-ACAC-C64CAD5BF0F6}"/>
          </ac:spMkLst>
        </pc:spChg>
        <pc:grpChg chg="add">
          <ac:chgData name="Induranga F B D IT24100956" userId="S::it24100956@my.sliit.lk::ba810511-4e86-4245-9513-a7330eda4088" providerId="AD" clId="Web-{A0B68649-ACEC-011C-0EA9-1E8E6B1707A4}" dt="2024-04-13T16:30:19.203" v="60"/>
          <ac:grpSpMkLst>
            <pc:docMk/>
            <pc:sldMk cId="549128427" sldId="261"/>
            <ac:grpSpMk id="15" creationId="{1D912E1C-3BBA-42F0-A3EE-FEC382E7230A}"/>
          </ac:grpSpMkLst>
        </pc:grpChg>
        <pc:grpChg chg="add">
          <ac:chgData name="Induranga F B D IT24100956" userId="S::it24100956@my.sliit.lk::ba810511-4e86-4245-9513-a7330eda4088" providerId="AD" clId="Web-{A0B68649-ACEC-011C-0EA9-1E8E6B1707A4}" dt="2024-04-13T16:30:19.203" v="60"/>
          <ac:grpSpMkLst>
            <pc:docMk/>
            <pc:sldMk cId="549128427" sldId="261"/>
            <ac:grpSpMk id="36" creationId="{878834D4-A40D-42A8-8CF4-7703B6670407}"/>
          </ac:grpSpMkLst>
        </pc:grpChg>
        <pc:picChg chg="add mod ord">
          <ac:chgData name="Induranga F B D IT24100956" userId="S::it24100956@my.sliit.lk::ba810511-4e86-4245-9513-a7330eda4088" providerId="AD" clId="Web-{A0B68649-ACEC-011C-0EA9-1E8E6B1707A4}" dt="2024-04-13T16:30:19.203" v="60"/>
          <ac:picMkLst>
            <pc:docMk/>
            <pc:sldMk cId="549128427" sldId="261"/>
            <ac:picMk id="5" creationId="{C3523805-B891-F266-BCEE-150DBC372CA4}"/>
          </ac:picMkLst>
        </pc:picChg>
        <pc:picChg chg="add mod ord">
          <ac:chgData name="Induranga F B D IT24100956" userId="S::it24100956@my.sliit.lk::ba810511-4e86-4245-9513-a7330eda4088" providerId="AD" clId="Web-{A0B68649-ACEC-011C-0EA9-1E8E6B1707A4}" dt="2024-04-13T16:30:19.203" v="60"/>
          <ac:picMkLst>
            <pc:docMk/>
            <pc:sldMk cId="549128427" sldId="261"/>
            <ac:picMk id="6" creationId="{4F82D59E-B505-8C3E-D0B3-B17C1BD381A9}"/>
          </ac:picMkLst>
        </pc:picChg>
        <pc:picChg chg="add">
          <ac:chgData name="Induranga F B D IT24100956" userId="S::it24100956@my.sliit.lk::ba810511-4e86-4245-9513-a7330eda4088" providerId="AD" clId="Web-{A0B68649-ACEC-011C-0EA9-1E8E6B1707A4}" dt="2024-04-13T16:30:19.203" v="60"/>
          <ac:picMkLst>
            <pc:docMk/>
            <pc:sldMk cId="549128427" sldId="261"/>
            <ac:picMk id="46" creationId="{D77188D0-81FC-4EB6-9A22-8BA0E4397787}"/>
          </ac:picMkLst>
        </pc:picChg>
        <pc:picChg chg="add">
          <ac:chgData name="Induranga F B D IT24100956" userId="S::it24100956@my.sliit.lk::ba810511-4e86-4245-9513-a7330eda4088" providerId="AD" clId="Web-{A0B68649-ACEC-011C-0EA9-1E8E6B1707A4}" dt="2024-04-13T16:30:19.203" v="60"/>
          <ac:picMkLst>
            <pc:docMk/>
            <pc:sldMk cId="549128427" sldId="261"/>
            <ac:picMk id="54" creationId="{A7BC805E-97A1-41D4-A52B-2C1D95A870AA}"/>
          </ac:picMkLst>
        </pc:picChg>
      </pc:sldChg>
      <pc:sldChg chg="new add del">
        <pc:chgData name="Induranga F B D IT24100956" userId="S::it24100956@my.sliit.lk::ba810511-4e86-4245-9513-a7330eda4088" providerId="AD" clId="Web-{A0B68649-ACEC-011C-0EA9-1E8E6B1707A4}" dt="2024-04-13T16:33:25.602" v="67"/>
        <pc:sldMkLst>
          <pc:docMk/>
          <pc:sldMk cId="1145861390" sldId="262"/>
        </pc:sldMkLst>
      </pc:sldChg>
      <pc:sldChg chg="new del">
        <pc:chgData name="Induranga F B D IT24100956" userId="S::it24100956@my.sliit.lk::ba810511-4e86-4245-9513-a7330eda4088" providerId="AD" clId="Web-{A0B68649-ACEC-011C-0EA9-1E8E6B1707A4}" dt="2024-04-13T16:32:43.676" v="62"/>
        <pc:sldMkLst>
          <pc:docMk/>
          <pc:sldMk cId="1824165804" sldId="262"/>
        </pc:sldMkLst>
      </pc:sldChg>
      <pc:sldChg chg="addSp delSp modSp new mod setBg">
        <pc:chgData name="Induranga F B D IT24100956" userId="S::it24100956@my.sliit.lk::ba810511-4e86-4245-9513-a7330eda4088" providerId="AD" clId="Web-{A0B68649-ACEC-011C-0EA9-1E8E6B1707A4}" dt="2024-04-13T16:35:59.639" v="89" actId="20577"/>
        <pc:sldMkLst>
          <pc:docMk/>
          <pc:sldMk cId="930900796" sldId="263"/>
        </pc:sldMkLst>
        <pc:spChg chg="del">
          <ac:chgData name="Induranga F B D IT24100956" userId="S::it24100956@my.sliit.lk::ba810511-4e86-4245-9513-a7330eda4088" providerId="AD" clId="Web-{A0B68649-ACEC-011C-0EA9-1E8E6B1707A4}" dt="2024-04-13T16:34:10.979" v="78"/>
          <ac:spMkLst>
            <pc:docMk/>
            <pc:sldMk cId="930900796" sldId="263"/>
            <ac:spMk id="2" creationId="{EDE9363D-4AD5-0AB8-E4BB-B00F41FF519C}"/>
          </ac:spMkLst>
        </pc:spChg>
        <pc:spChg chg="mod">
          <ac:chgData name="Induranga F B D IT24100956" userId="S::it24100956@my.sliit.lk::ba810511-4e86-4245-9513-a7330eda4088" providerId="AD" clId="Web-{A0B68649-ACEC-011C-0EA9-1E8E6B1707A4}" dt="2024-04-13T16:35:59.639" v="89" actId="20577"/>
          <ac:spMkLst>
            <pc:docMk/>
            <pc:sldMk cId="930900796" sldId="263"/>
            <ac:spMk id="3" creationId="{248C4413-9AA5-4135-541E-F3195755238F}"/>
          </ac:spMkLst>
        </pc:spChg>
        <pc:spChg chg="add mod">
          <ac:chgData name="Induranga F B D IT24100956" userId="S::it24100956@my.sliit.lk::ba810511-4e86-4245-9513-a7330eda4088" providerId="AD" clId="Web-{A0B68649-ACEC-011C-0EA9-1E8E6B1707A4}" dt="2024-04-13T16:35:26.919" v="83"/>
          <ac:spMkLst>
            <pc:docMk/>
            <pc:sldMk cId="930900796" sldId="263"/>
            <ac:spMk id="5" creationId="{843EF70A-35EC-67F7-0C74-6A61408A5340}"/>
          </ac:spMkLst>
        </pc:spChg>
        <pc:spChg chg="add">
          <ac:chgData name="Induranga F B D IT24100956" userId="S::it24100956@my.sliit.lk::ba810511-4e86-4245-9513-a7330eda4088" providerId="AD" clId="Web-{A0B68649-ACEC-011C-0EA9-1E8E6B1707A4}" dt="2024-04-13T16:35:26.919" v="83"/>
          <ac:spMkLst>
            <pc:docMk/>
            <pc:sldMk cId="930900796" sldId="263"/>
            <ac:spMk id="10" creationId="{BB4ECDFC-8958-4B83-B01F-58AEFB867BAF}"/>
          </ac:spMkLst>
        </pc:spChg>
        <pc:spChg chg="add">
          <ac:chgData name="Induranga F B D IT24100956" userId="S::it24100956@my.sliit.lk::ba810511-4e86-4245-9513-a7330eda4088" providerId="AD" clId="Web-{A0B68649-ACEC-011C-0EA9-1E8E6B1707A4}" dt="2024-04-13T16:35:26.919" v="83"/>
          <ac:spMkLst>
            <pc:docMk/>
            <pc:sldMk cId="930900796" sldId="263"/>
            <ac:spMk id="12" creationId="{C1D68778-F94A-4C5B-9118-3B992BB975DD}"/>
          </ac:spMkLst>
        </pc:spChg>
        <pc:grpChg chg="add">
          <ac:chgData name="Induranga F B D IT24100956" userId="S::it24100956@my.sliit.lk::ba810511-4e86-4245-9513-a7330eda4088" providerId="AD" clId="Web-{A0B68649-ACEC-011C-0EA9-1E8E6B1707A4}" dt="2024-04-13T16:35:26.919" v="83"/>
          <ac:grpSpMkLst>
            <pc:docMk/>
            <pc:sldMk cId="930900796" sldId="263"/>
            <ac:grpSpMk id="14" creationId="{B29252B9-8F48-4CC0-A640-09C8A8C24E31}"/>
          </ac:grpSpMkLst>
        </pc:grpChg>
        <pc:picChg chg="add mod">
          <ac:chgData name="Induranga F B D IT24100956" userId="S::it24100956@my.sliit.lk::ba810511-4e86-4245-9513-a7330eda4088" providerId="AD" clId="Web-{A0B68649-ACEC-011C-0EA9-1E8E6B1707A4}" dt="2024-04-13T16:35:26.919" v="83"/>
          <ac:picMkLst>
            <pc:docMk/>
            <pc:sldMk cId="930900796" sldId="263"/>
            <ac:picMk id="4" creationId="{F9313312-03E6-B14C-892D-A94062A33F20}"/>
          </ac:picMkLst>
        </pc:picChg>
      </pc:sldChg>
    </pc:docChg>
  </pc:docChgLst>
  <pc:docChgLst>
    <pc:chgData name="Induranga F B D IT24100956" userId="S::it24100956@my.sliit.lk::ba810511-4e86-4245-9513-a7330eda4088" providerId="AD" clId="Web-{2B3BD079-2658-2F89-5E66-7345AB640A68}"/>
    <pc:docChg chg="modSld modMainMaster">
      <pc:chgData name="Induranga F B D IT24100956" userId="S::it24100956@my.sliit.lk::ba810511-4e86-4245-9513-a7330eda4088" providerId="AD" clId="Web-{2B3BD079-2658-2F89-5E66-7345AB640A68}" dt="2024-04-24T08:15:43.177" v="1"/>
      <pc:docMkLst>
        <pc:docMk/>
      </pc:docMkLst>
      <pc:sldChg chg="modTransition">
        <pc:chgData name="Induranga F B D IT24100956" userId="S::it24100956@my.sliit.lk::ba810511-4e86-4245-9513-a7330eda4088" providerId="AD" clId="Web-{2B3BD079-2658-2F89-5E66-7345AB640A68}" dt="2024-04-24T08:15:43.177" v="1"/>
        <pc:sldMkLst>
          <pc:docMk/>
          <pc:sldMk cId="109857222" sldId="256"/>
        </pc:sldMkLst>
      </pc:sldChg>
      <pc:sldChg chg="modTransition">
        <pc:chgData name="Induranga F B D IT24100956" userId="S::it24100956@my.sliit.lk::ba810511-4e86-4245-9513-a7330eda4088" providerId="AD" clId="Web-{2B3BD079-2658-2F89-5E66-7345AB640A68}" dt="2024-04-24T08:15:43.177" v="1"/>
        <pc:sldMkLst>
          <pc:docMk/>
          <pc:sldMk cId="1943476803" sldId="257"/>
        </pc:sldMkLst>
      </pc:sldChg>
      <pc:sldChg chg="modTransition">
        <pc:chgData name="Induranga F B D IT24100956" userId="S::it24100956@my.sliit.lk::ba810511-4e86-4245-9513-a7330eda4088" providerId="AD" clId="Web-{2B3BD079-2658-2F89-5E66-7345AB640A68}" dt="2024-04-24T08:15:43.177" v="1"/>
        <pc:sldMkLst>
          <pc:docMk/>
          <pc:sldMk cId="909596946" sldId="258"/>
        </pc:sldMkLst>
      </pc:sldChg>
      <pc:sldChg chg="modTransition">
        <pc:chgData name="Induranga F B D IT24100956" userId="S::it24100956@my.sliit.lk::ba810511-4e86-4245-9513-a7330eda4088" providerId="AD" clId="Web-{2B3BD079-2658-2F89-5E66-7345AB640A68}" dt="2024-04-24T08:15:43.177" v="1"/>
        <pc:sldMkLst>
          <pc:docMk/>
          <pc:sldMk cId="1455270037" sldId="259"/>
        </pc:sldMkLst>
      </pc:sldChg>
      <pc:sldChg chg="modTransition">
        <pc:chgData name="Induranga F B D IT24100956" userId="S::it24100956@my.sliit.lk::ba810511-4e86-4245-9513-a7330eda4088" providerId="AD" clId="Web-{2B3BD079-2658-2F89-5E66-7345AB640A68}" dt="2024-04-24T08:15:43.177" v="1"/>
        <pc:sldMkLst>
          <pc:docMk/>
          <pc:sldMk cId="3860792466" sldId="260"/>
        </pc:sldMkLst>
      </pc:sldChg>
      <pc:sldChg chg="modTransition">
        <pc:chgData name="Induranga F B D IT24100956" userId="S::it24100956@my.sliit.lk::ba810511-4e86-4245-9513-a7330eda4088" providerId="AD" clId="Web-{2B3BD079-2658-2F89-5E66-7345AB640A68}" dt="2024-04-24T08:15:43.177" v="1"/>
        <pc:sldMkLst>
          <pc:docMk/>
          <pc:sldMk cId="549128427" sldId="261"/>
        </pc:sldMkLst>
      </pc:sldChg>
      <pc:sldChg chg="modTransition">
        <pc:chgData name="Induranga F B D IT24100956" userId="S::it24100956@my.sliit.lk::ba810511-4e86-4245-9513-a7330eda4088" providerId="AD" clId="Web-{2B3BD079-2658-2F89-5E66-7345AB640A68}" dt="2024-04-24T08:15:43.177" v="1"/>
        <pc:sldMkLst>
          <pc:docMk/>
          <pc:sldMk cId="930900796" sldId="263"/>
        </pc:sldMkLst>
      </pc:sldChg>
      <pc:sldMasterChg chg="modTransition modSldLayout">
        <pc:chgData name="Induranga F B D IT24100956" userId="S::it24100956@my.sliit.lk::ba810511-4e86-4245-9513-a7330eda4088" providerId="AD" clId="Web-{2B3BD079-2658-2F89-5E66-7345AB640A68}" dt="2024-04-24T08:15:43.177" v="1"/>
        <pc:sldMasterMkLst>
          <pc:docMk/>
          <pc:sldMasterMk cId="1983126195" sldId="2147483685"/>
        </pc:sldMasterMkLst>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3841624436" sldId="2147483674"/>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2788101497" sldId="2147483675"/>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3330145324" sldId="2147483676"/>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2202642542" sldId="2147483677"/>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3513149605" sldId="2147483678"/>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3009570037" sldId="2147483679"/>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2522167058" sldId="2147483680"/>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1832277250" sldId="2147483681"/>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4060234595" sldId="2147483682"/>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3828142255" sldId="2147483683"/>
          </pc:sldLayoutMkLst>
        </pc:sldLayoutChg>
        <pc:sldLayoutChg chg="modTransition">
          <pc:chgData name="Induranga F B D IT24100956" userId="S::it24100956@my.sliit.lk::ba810511-4e86-4245-9513-a7330eda4088" providerId="AD" clId="Web-{2B3BD079-2658-2F89-5E66-7345AB640A68}" dt="2024-04-24T08:15:43.177" v="1"/>
          <pc:sldLayoutMkLst>
            <pc:docMk/>
            <pc:sldMasterMk cId="1983126195" sldId="2147483685"/>
            <pc:sldLayoutMk cId="4011909676" sldId="2147483684"/>
          </pc:sldLayoutMkLst>
        </pc:sldLayoutChg>
      </pc:sldMasterChg>
    </pc:docChg>
  </pc:docChgLst>
  <pc:docChgLst>
    <pc:chgData clId="Web-{A0B68649-ACEC-011C-0EA9-1E8E6B1707A4}"/>
    <pc:docChg chg="addSld">
      <pc:chgData name="" userId="" providerId="" clId="Web-{A0B68649-ACEC-011C-0EA9-1E8E6B1707A4}" dt="2024-04-13T16:17:01.983" v="0"/>
      <pc:docMkLst>
        <pc:docMk/>
      </pc:docMkLst>
      <pc:sldChg chg="new">
        <pc:chgData name="" userId="" providerId="" clId="Web-{A0B68649-ACEC-011C-0EA9-1E8E6B1707A4}" dt="2024-04-13T16:17:01.983" v="0"/>
        <pc:sldMkLst>
          <pc:docMk/>
          <pc:sldMk cId="1229974286" sldId="260"/>
        </pc:sldMkLst>
      </pc:sldChg>
    </pc:docChg>
  </pc:docChgLst>
  <pc:docChgLst>
    <pc:chgData name="Induranga F B D IT24100956" userId="S::it24100956@my.sliit.lk::ba810511-4e86-4245-9513-a7330eda4088" providerId="AD" clId="Web-{3C1E8913-CA3B-24B1-6E9F-7DCCA81C164B}"/>
    <pc:docChg chg="modSld">
      <pc:chgData name="Induranga F B D IT24100956" userId="S::it24100956@my.sliit.lk::ba810511-4e86-4245-9513-a7330eda4088" providerId="AD" clId="Web-{3C1E8913-CA3B-24B1-6E9F-7DCCA81C164B}" dt="2024-04-10T11:35:01.669" v="12" actId="14100"/>
      <pc:docMkLst>
        <pc:docMk/>
      </pc:docMkLst>
      <pc:sldChg chg="addSp modSp">
        <pc:chgData name="Induranga F B D IT24100956" userId="S::it24100956@my.sliit.lk::ba810511-4e86-4245-9513-a7330eda4088" providerId="AD" clId="Web-{3C1E8913-CA3B-24B1-6E9F-7DCCA81C164B}" dt="2024-04-10T11:35:01.669" v="12" actId="14100"/>
        <pc:sldMkLst>
          <pc:docMk/>
          <pc:sldMk cId="109857222" sldId="256"/>
        </pc:sldMkLst>
        <pc:spChg chg="add mod ord">
          <ac:chgData name="Induranga F B D IT24100956" userId="S::it24100956@my.sliit.lk::ba810511-4e86-4245-9513-a7330eda4088" providerId="AD" clId="Web-{3C1E8913-CA3B-24B1-6E9F-7DCCA81C164B}" dt="2024-04-10T11:34:46.934" v="10"/>
          <ac:spMkLst>
            <pc:docMk/>
            <pc:sldMk cId="109857222" sldId="256"/>
            <ac:spMk id="5" creationId="{4CBD726B-2693-C5A1-5B95-22667721667C}"/>
          </ac:spMkLst>
        </pc:spChg>
        <pc:picChg chg="add mod ord">
          <ac:chgData name="Induranga F B D IT24100956" userId="S::it24100956@my.sliit.lk::ba810511-4e86-4245-9513-a7330eda4088" providerId="AD" clId="Web-{3C1E8913-CA3B-24B1-6E9F-7DCCA81C164B}" dt="2024-04-10T11:35:01.669" v="12" actId="14100"/>
          <ac:picMkLst>
            <pc:docMk/>
            <pc:sldMk cId="109857222" sldId="256"/>
            <ac:picMk id="4" creationId="{1F4A9841-1E3E-0D6C-E0B0-181CDB97BEC7}"/>
          </ac:picMkLst>
        </pc:picChg>
      </pc:sldChg>
    </pc:docChg>
  </pc:docChgLst>
</pc:chgInfo>
</file>

<file path=ppt/media/image1.jpeg>
</file>

<file path=ppt/media/image10.jpeg>
</file>

<file path=ppt/media/image11.jpeg>
</file>

<file path=ppt/media/image12.png>
</file>

<file path=ppt/media/image13.svg>
</file>

<file path=ppt/media/image14.png>
</file>

<file path=ppt/media/image15.svg>
</file>

<file path=ppt/media/image16.png>
</file>

<file path=ppt/media/image17.svg>
</file>

<file path=ppt/media/image18.jpeg>
</file>

<file path=ppt/media/image2.png>
</file>

<file path=ppt/media/image3.png>
</file>

<file path=ppt/media/image4.sv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4/24/2024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8416244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4/24/2024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602345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4/24/2024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8281422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4/24/2024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881014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4/24/2024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3301453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4/24/2024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026425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4/24/2024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5131496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4/24/2024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09570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4/24/2024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119096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4/24/2024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5221670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4/24/2024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8322772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4/24/2024</a:t>
            </a:fld>
            <a:endParaRPr lang="en-US" sz="100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312619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4" r:id="rId7"/>
    <p:sldLayoutId id="2147483680" r:id="rId8"/>
    <p:sldLayoutId id="2147483681" r:id="rId9"/>
    <p:sldLayoutId id="2147483682" r:id="rId10"/>
    <p:sldLayoutId id="2147483683"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rivateinternetaccess.com/blog/what-is-phishing-and-how-do-i-prevent-it/"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hyperlink" Target="http://commons.wikimedia.org/wiki/File:You've_got_mail.png"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image" Target="../media/image4.svg"/><Relationship Id="rId7"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www.101hacker.com/2012/12/phishing-attacks-in-public-hotspots.html" TargetMode="Externa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hyperlink" Target="https://www.flickr.com/photos/136770128@N07/40682390390" TargetMode="External"/><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D7050A3-B1DE-4865-BAE7-B35015408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0401EF1-C054-4118-87E7-1621168AD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p:cNvSpPr>
            <a:spLocks noGrp="1"/>
          </p:cNvSpPr>
          <p:nvPr>
            <p:ph type="ctrTitle"/>
          </p:nvPr>
        </p:nvSpPr>
        <p:spPr>
          <a:xfrm>
            <a:off x="777239" y="1122363"/>
            <a:ext cx="5047488" cy="2387600"/>
          </a:xfrm>
        </p:spPr>
        <p:txBody>
          <a:bodyPr>
            <a:normAutofit/>
          </a:bodyPr>
          <a:lstStyle/>
          <a:p>
            <a:pPr algn="l"/>
            <a:r>
              <a:rPr lang="en-US">
                <a:ea typeface="+mj-lt"/>
                <a:cs typeface="+mj-lt"/>
              </a:rPr>
              <a:t>PHISHING</a:t>
            </a:r>
            <a:endParaRPr lang="en-US"/>
          </a:p>
        </p:txBody>
      </p:sp>
      <p:grpSp>
        <p:nvGrpSpPr>
          <p:cNvPr id="18" name="decorative circles">
            <a:extLst>
              <a:ext uri="{FF2B5EF4-FFF2-40B4-BE49-F238E27FC236}">
                <a16:creationId xmlns:a16="http://schemas.microsoft.com/office/drawing/2014/main" id="{499E7689-E646-4066-9AD0-62F46B462A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19" name="Oval 18">
              <a:extLst>
                <a:ext uri="{FF2B5EF4-FFF2-40B4-BE49-F238E27FC236}">
                  <a16:creationId xmlns:a16="http://schemas.microsoft.com/office/drawing/2014/main" id="{8AFEBC98-1CAB-474C-8458-BEB70D8FBE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3C1741FF-E9EA-44E7-90AD-0009B23D9A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41A188E-5A43-4269-BD7A-89A6C8F39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D6BB9FB-66A8-4DC7-BE6D-04F08DFF13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09D76882-E899-4E4C-8818-FDEA473A7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fishing hook with a login form&#10;&#10;Description automatically generated">
            <a:extLst>
              <a:ext uri="{FF2B5EF4-FFF2-40B4-BE49-F238E27FC236}">
                <a16:creationId xmlns:a16="http://schemas.microsoft.com/office/drawing/2014/main" id="{7E740773-BA8C-BA19-A8AE-413AB9C3839C}"/>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9739" r="27074" b="2"/>
          <a:stretch/>
        </p:blipFill>
        <p:spPr>
          <a:xfrm>
            <a:off x="6475068" y="1214970"/>
            <a:ext cx="5716932" cy="5643030"/>
          </a:xfrm>
          <a:custGeom>
            <a:avLst/>
            <a:gdLst/>
            <a:ahLst/>
            <a:cxnLst/>
            <a:rect l="l" t="t" r="r" b="b"/>
            <a:pathLst>
              <a:path w="5716932" h="5643030">
                <a:moveTo>
                  <a:pt x="3371933" y="0"/>
                </a:moveTo>
                <a:cubicBezTo>
                  <a:pt x="4186675" y="0"/>
                  <a:pt x="4933927" y="288960"/>
                  <a:pt x="5516795" y="769986"/>
                </a:cubicBezTo>
                <a:lnTo>
                  <a:pt x="5716932" y="951882"/>
                </a:lnTo>
                <a:lnTo>
                  <a:pt x="5716932" y="5643030"/>
                </a:lnTo>
                <a:lnTo>
                  <a:pt x="884716" y="5643030"/>
                </a:lnTo>
                <a:lnTo>
                  <a:pt x="769986" y="5516796"/>
                </a:lnTo>
                <a:cubicBezTo>
                  <a:pt x="288960" y="4933927"/>
                  <a:pt x="0" y="4186675"/>
                  <a:pt x="0" y="3371933"/>
                </a:cubicBezTo>
                <a:cubicBezTo>
                  <a:pt x="0" y="1509666"/>
                  <a:pt x="1509666" y="0"/>
                  <a:pt x="3371933" y="0"/>
                </a:cubicBezTo>
                <a:close/>
              </a:path>
            </a:pathLst>
          </a:custGeom>
        </p:spPr>
      </p:pic>
      <p:pic>
        <p:nvPicPr>
          <p:cNvPr id="4" name="Picture 3" descr="A blue and black circle with a letter in it&#10;&#10;Description automatically generated">
            <a:extLst>
              <a:ext uri="{FF2B5EF4-FFF2-40B4-BE49-F238E27FC236}">
                <a16:creationId xmlns:a16="http://schemas.microsoft.com/office/drawing/2014/main" id="{D55A25F5-F907-934F-5A0A-DE165B411B1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073894" y="2534939"/>
            <a:ext cx="1067650" cy="1073747"/>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E4A5D6A1-B663-4429-B0E3-BF194EE0F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295BE2A-8F40-4D8D-9682-09757DEABA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3" name="Subtitle 2">
            <a:extLst>
              <a:ext uri="{FF2B5EF4-FFF2-40B4-BE49-F238E27FC236}">
                <a16:creationId xmlns:a16="http://schemas.microsoft.com/office/drawing/2014/main" id="{1A810807-FE13-3378-628D-6E4A30ACBB01}"/>
              </a:ext>
            </a:extLst>
          </p:cNvPr>
          <p:cNvSpPr>
            <a:spLocks noGrp="1"/>
          </p:cNvSpPr>
          <p:nvPr>
            <p:ph type="subTitle" idx="1"/>
          </p:nvPr>
        </p:nvSpPr>
        <p:spPr>
          <a:xfrm>
            <a:off x="777239" y="363539"/>
            <a:ext cx="5095112" cy="4965698"/>
          </a:xfrm>
        </p:spPr>
        <p:txBody>
          <a:bodyPr vert="horz" lIns="91440" tIns="45720" rIns="91440" bIns="45720" rtlCol="0" anchor="t">
            <a:normAutofit/>
          </a:bodyPr>
          <a:lstStyle/>
          <a:p>
            <a:r>
              <a:rPr lang="en-US" sz="3200">
                <a:latin typeface="Sagona Book"/>
                <a:cs typeface="Calibri"/>
              </a:rPr>
              <a:t>PHISHING TYPES</a:t>
            </a:r>
            <a:endParaRPr lang="en-US" sz="3200">
              <a:latin typeface="Calibri"/>
              <a:cs typeface="Calibri"/>
            </a:endParaRPr>
          </a:p>
          <a:p>
            <a:endParaRPr lang="en-US" sz="3200">
              <a:solidFill>
                <a:srgbClr val="420023"/>
              </a:solidFill>
              <a:latin typeface="Sagona Book"/>
              <a:ea typeface="+mn-lt"/>
              <a:cs typeface="+mn-lt"/>
            </a:endParaRPr>
          </a:p>
          <a:p>
            <a:pPr marL="514350" indent="-514350" algn="l">
              <a:buClr>
                <a:srgbClr val="B1005E"/>
              </a:buClr>
              <a:buAutoNum type="arabicPeriod"/>
            </a:pPr>
            <a:r>
              <a:rPr lang="en-US" sz="2800">
                <a:solidFill>
                  <a:schemeClr val="accent6">
                    <a:lumMod val="75000"/>
                  </a:schemeClr>
                </a:solidFill>
                <a:ea typeface="+mn-lt"/>
                <a:cs typeface="+mn-lt"/>
              </a:rPr>
              <a:t> Email Phishing</a:t>
            </a:r>
            <a:endParaRPr lang="en-US" sz="2800">
              <a:solidFill>
                <a:schemeClr val="accent6">
                  <a:lumMod val="75000"/>
                </a:schemeClr>
              </a:solidFill>
              <a:cs typeface="Calibri"/>
            </a:endParaRPr>
          </a:p>
          <a:p>
            <a:pPr marL="514350" indent="-514350" algn="l">
              <a:buAutoNum type="arabicPeriod"/>
            </a:pPr>
            <a:r>
              <a:rPr lang="en-US" sz="2800">
                <a:solidFill>
                  <a:schemeClr val="accent6">
                    <a:lumMod val="75000"/>
                  </a:schemeClr>
                </a:solidFill>
                <a:ea typeface="+mn-lt"/>
                <a:cs typeface="+mn-lt"/>
              </a:rPr>
              <a:t> Spear Phishing</a:t>
            </a:r>
            <a:endParaRPr lang="en-US" sz="2800">
              <a:solidFill>
                <a:schemeClr val="accent6">
                  <a:lumMod val="75000"/>
                </a:schemeClr>
              </a:solidFill>
              <a:cs typeface="Calibri"/>
            </a:endParaRPr>
          </a:p>
          <a:p>
            <a:pPr marL="514350" indent="-514350" algn="l">
              <a:buAutoNum type="arabicPeriod"/>
            </a:pPr>
            <a:r>
              <a:rPr lang="en-US" sz="2800">
                <a:solidFill>
                  <a:schemeClr val="accent6">
                    <a:lumMod val="75000"/>
                  </a:schemeClr>
                </a:solidFill>
                <a:ea typeface="+mn-lt"/>
                <a:cs typeface="+mn-lt"/>
              </a:rPr>
              <a:t> Whaling</a:t>
            </a:r>
            <a:endParaRPr lang="en-US" sz="2800">
              <a:solidFill>
                <a:schemeClr val="accent6">
                  <a:lumMod val="75000"/>
                </a:schemeClr>
              </a:solidFill>
              <a:cs typeface="Calibri"/>
            </a:endParaRPr>
          </a:p>
          <a:p>
            <a:pPr marL="514350" indent="-514350" algn="l">
              <a:buAutoNum type="arabicPeriod"/>
            </a:pPr>
            <a:r>
              <a:rPr lang="en-US" sz="2800">
                <a:solidFill>
                  <a:schemeClr val="accent6">
                    <a:lumMod val="75000"/>
                  </a:schemeClr>
                </a:solidFill>
                <a:ea typeface="+mn-lt"/>
                <a:cs typeface="+mn-lt"/>
              </a:rPr>
              <a:t> Smishing and Vishing</a:t>
            </a:r>
            <a:endParaRPr lang="en-US" sz="2800">
              <a:solidFill>
                <a:schemeClr val="accent6">
                  <a:lumMod val="75000"/>
                </a:schemeClr>
              </a:solidFill>
              <a:cs typeface="Calibri"/>
            </a:endParaRPr>
          </a:p>
          <a:p>
            <a:pPr algn="l"/>
            <a:endParaRPr lang="en-US">
              <a:cs typeface="Calibri"/>
            </a:endParaRPr>
          </a:p>
        </p:txBody>
      </p:sp>
      <p:grpSp>
        <p:nvGrpSpPr>
          <p:cNvPr id="45" name="Decorative circles">
            <a:extLst>
              <a:ext uri="{FF2B5EF4-FFF2-40B4-BE49-F238E27FC236}">
                <a16:creationId xmlns:a16="http://schemas.microsoft.com/office/drawing/2014/main" id="{FEF4553E-8BA9-4D3A-AE46-B9B84EA5C6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05126" y="1898042"/>
            <a:ext cx="3331224" cy="4377301"/>
            <a:chOff x="8105126" y="1898042"/>
            <a:chExt cx="3331224" cy="4377301"/>
          </a:xfrm>
        </p:grpSpPr>
        <p:sp>
          <p:nvSpPr>
            <p:cNvPr id="46" name="Oval 45">
              <a:extLst>
                <a:ext uri="{FF2B5EF4-FFF2-40B4-BE49-F238E27FC236}">
                  <a16:creationId xmlns:a16="http://schemas.microsoft.com/office/drawing/2014/main" id="{7EAEF11A-16F4-42C6-A96F-C7CD43256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14834" y="5969563"/>
              <a:ext cx="305780" cy="3057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B01BAB5A-79EA-41FD-8F6D-7E41D1F69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05126" y="573568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B93C084-EC35-4A34-A0F7-083F23FE55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09615" y="1898042"/>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B097734-9F92-4E51-8191-A33089A5BA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4480" y="2661415"/>
              <a:ext cx="466441" cy="466441"/>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 name="Oval 3">
            <a:extLst>
              <a:ext uri="{FF2B5EF4-FFF2-40B4-BE49-F238E27FC236}">
                <a16:creationId xmlns:a16="http://schemas.microsoft.com/office/drawing/2014/main" id="{190A9C7B-1700-4379-A3ED-0D545F44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70313" y="4258197"/>
            <a:ext cx="2174357" cy="2174357"/>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3" name="Oval 52">
            <a:extLst>
              <a:ext uri="{FF2B5EF4-FFF2-40B4-BE49-F238E27FC236}">
                <a16:creationId xmlns:a16="http://schemas.microsoft.com/office/drawing/2014/main" id="{F1523D7C-A40E-41F2-A1C7-AA8A7F05C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4942" y="492757"/>
            <a:ext cx="4603716" cy="46037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5" name="Graphic 54">
            <a:extLst>
              <a:ext uri="{FF2B5EF4-FFF2-40B4-BE49-F238E27FC236}">
                <a16:creationId xmlns:a16="http://schemas.microsoft.com/office/drawing/2014/main" id="{9CB5F69D-A54F-479A-AA05-6AEAFCF7DD7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prstClr val="black"/>
              <a:schemeClr val="accent4">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rcRect l="10841" t="10973" r="12288" b="12942"/>
          <a:stretch/>
        </p:blipFill>
        <p:spPr>
          <a:xfrm>
            <a:off x="9340052" y="379390"/>
            <a:ext cx="1639186" cy="1622448"/>
          </a:xfrm>
          <a:prstGeom prst="rect">
            <a:avLst/>
          </a:prstGeom>
        </p:spPr>
      </p:pic>
      <p:pic>
        <p:nvPicPr>
          <p:cNvPr id="8" name="Picture 7" descr="A cartoon of a person using a computer&#10;&#10;Description automatically generated">
            <a:extLst>
              <a:ext uri="{FF2B5EF4-FFF2-40B4-BE49-F238E27FC236}">
                <a16:creationId xmlns:a16="http://schemas.microsoft.com/office/drawing/2014/main" id="{2F5F4772-B251-715D-C31C-A55D7AC2968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647666" y="2009368"/>
            <a:ext cx="3076664" cy="1622940"/>
          </a:xfrm>
          <a:prstGeom prst="rect">
            <a:avLst/>
          </a:prstGeom>
        </p:spPr>
      </p:pic>
      <p:pic>
        <p:nvPicPr>
          <p:cNvPr id="57" name="Graphic 56">
            <a:extLst>
              <a:ext uri="{FF2B5EF4-FFF2-40B4-BE49-F238E27FC236}">
                <a16:creationId xmlns:a16="http://schemas.microsoft.com/office/drawing/2014/main" id="{53859057-B7A0-493C-AFD5-7396DE5B5B3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670312" y="4258197"/>
            <a:ext cx="2174357" cy="2174357"/>
          </a:xfrm>
          <a:prstGeom prst="rect">
            <a:avLst/>
          </a:prstGeom>
        </p:spPr>
      </p:pic>
      <p:sp>
        <p:nvSpPr>
          <p:cNvPr id="9" name="TextBox 8">
            <a:extLst>
              <a:ext uri="{FF2B5EF4-FFF2-40B4-BE49-F238E27FC236}">
                <a16:creationId xmlns:a16="http://schemas.microsoft.com/office/drawing/2014/main" id="{DEDD2258-885D-4551-0A9D-C7AD0592AC48}"/>
              </a:ext>
            </a:extLst>
          </p:cNvPr>
          <p:cNvSpPr txBox="1"/>
          <p:nvPr/>
        </p:nvSpPr>
        <p:spPr>
          <a:xfrm>
            <a:off x="7269812" y="3432253"/>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8">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19434768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14"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5" name="Oval 1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6" name="Freeform: Shape 25">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7" name="Freeform: Shape 26">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8" name="Oval 27">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useBgFill="1">
        <p:nvSpPr>
          <p:cNvPr id="31" name="Rectangle 30">
            <a:extLst>
              <a:ext uri="{FF2B5EF4-FFF2-40B4-BE49-F238E27FC236}">
                <a16:creationId xmlns:a16="http://schemas.microsoft.com/office/drawing/2014/main" id="{8427DF8B-AF40-4916-BF81-7B4B1D6A0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AE0E191-47BD-46BD-846E-E994713F2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D032EBC0-D28F-AABE-7136-B81A11DA5F0C}"/>
              </a:ext>
            </a:extLst>
          </p:cNvPr>
          <p:cNvSpPr>
            <a:spLocks noGrp="1"/>
          </p:cNvSpPr>
          <p:nvPr>
            <p:ph type="title"/>
          </p:nvPr>
        </p:nvSpPr>
        <p:spPr>
          <a:xfrm>
            <a:off x="777240" y="777240"/>
            <a:ext cx="4606280" cy="2493876"/>
          </a:xfrm>
        </p:spPr>
        <p:txBody>
          <a:bodyPr vert="horz" lIns="91440" tIns="45720" rIns="91440" bIns="45720" rtlCol="0" anchor="b">
            <a:normAutofit/>
          </a:bodyPr>
          <a:lstStyle/>
          <a:p>
            <a:r>
              <a:rPr lang="en-US" sz="4400" kern="1200">
                <a:latin typeface="+mj-lt"/>
                <a:ea typeface="+mj-ea"/>
                <a:cs typeface="+mj-cs"/>
              </a:rPr>
              <a:t>EMAIL PHISHING</a:t>
            </a:r>
          </a:p>
        </p:txBody>
      </p:sp>
      <p:sp>
        <p:nvSpPr>
          <p:cNvPr id="4" name="Text Placeholder 3">
            <a:extLst>
              <a:ext uri="{FF2B5EF4-FFF2-40B4-BE49-F238E27FC236}">
                <a16:creationId xmlns:a16="http://schemas.microsoft.com/office/drawing/2014/main" id="{1CD49FA5-FC53-4363-A26D-74292AC91721}"/>
              </a:ext>
            </a:extLst>
          </p:cNvPr>
          <p:cNvSpPr>
            <a:spLocks noGrp="1"/>
          </p:cNvSpPr>
          <p:nvPr>
            <p:ph type="body" sz="half" idx="2"/>
          </p:nvPr>
        </p:nvSpPr>
        <p:spPr>
          <a:xfrm>
            <a:off x="777240" y="3428999"/>
            <a:ext cx="4606280" cy="2747963"/>
          </a:xfrm>
        </p:spPr>
        <p:txBody>
          <a:bodyPr vert="horz" lIns="91440" tIns="45720" rIns="91440" bIns="45720" rtlCol="0" anchor="t">
            <a:normAutofit/>
          </a:bodyPr>
          <a:lstStyle/>
          <a:p>
            <a:pPr indent="-228600">
              <a:buFont typeface="Arial" panose="020B0604020202020204" pitchFamily="34" charset="0"/>
              <a:buChar char="•"/>
            </a:pPr>
            <a:br>
              <a:rPr lang="en-US" sz="1800"/>
            </a:br>
            <a:r>
              <a:rPr lang="en-US"/>
              <a:t>Email phishing involves fraudulent emails aiming to obtain sensitive information. Beware of suspicious links and requests from seemingly legitimate sources to prevent identity theft and financial loss</a:t>
            </a:r>
          </a:p>
        </p:txBody>
      </p:sp>
      <p:sp>
        <p:nvSpPr>
          <p:cNvPr id="35" name="Oval 1">
            <a:extLst>
              <a:ext uri="{FF2B5EF4-FFF2-40B4-BE49-F238E27FC236}">
                <a16:creationId xmlns:a16="http://schemas.microsoft.com/office/drawing/2014/main" id="{D60DC0FE-B192-4898-9A42-DD3CA10611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75068" y="1214970"/>
            <a:ext cx="5716933" cy="5643030"/>
          </a:xfrm>
          <a:custGeom>
            <a:avLst/>
            <a:gdLst>
              <a:gd name="connsiteX0" fmla="*/ 3371933 w 5716933"/>
              <a:gd name="connsiteY0" fmla="*/ 0 h 5643030"/>
              <a:gd name="connsiteX1" fmla="*/ 5516795 w 5716933"/>
              <a:gd name="connsiteY1" fmla="*/ 769986 h 5643030"/>
              <a:gd name="connsiteX2" fmla="*/ 5716933 w 5716933"/>
              <a:gd name="connsiteY2" fmla="*/ 951883 h 5643030"/>
              <a:gd name="connsiteX3" fmla="*/ 5716933 w 5716933"/>
              <a:gd name="connsiteY3" fmla="*/ 5643030 h 5643030"/>
              <a:gd name="connsiteX4" fmla="*/ 884716 w 5716933"/>
              <a:gd name="connsiteY4" fmla="*/ 5643030 h 5643030"/>
              <a:gd name="connsiteX5" fmla="*/ 769986 w 5716933"/>
              <a:gd name="connsiteY5" fmla="*/ 5516796 h 5643030"/>
              <a:gd name="connsiteX6" fmla="*/ 0 w 5716933"/>
              <a:gd name="connsiteY6" fmla="*/ 3371933 h 5643030"/>
              <a:gd name="connsiteX7" fmla="*/ 3371933 w 5716933"/>
              <a:gd name="connsiteY7" fmla="*/ 0 h 5643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933" h="5643030">
                <a:moveTo>
                  <a:pt x="3371933" y="0"/>
                </a:moveTo>
                <a:cubicBezTo>
                  <a:pt x="4186675" y="0"/>
                  <a:pt x="4933927" y="288960"/>
                  <a:pt x="5516795" y="769986"/>
                </a:cubicBezTo>
                <a:lnTo>
                  <a:pt x="5716933" y="951883"/>
                </a:lnTo>
                <a:lnTo>
                  <a:pt x="5716933" y="5643030"/>
                </a:lnTo>
                <a:lnTo>
                  <a:pt x="884716" y="5643030"/>
                </a:lnTo>
                <a:lnTo>
                  <a:pt x="769986" y="5516796"/>
                </a:lnTo>
                <a:cubicBezTo>
                  <a:pt x="288960" y="4933927"/>
                  <a:pt x="0" y="4186675"/>
                  <a:pt x="0" y="3371933"/>
                </a:cubicBezTo>
                <a:cubicBezTo>
                  <a:pt x="0" y="1509666"/>
                  <a:pt x="1509666" y="0"/>
                  <a:pt x="337193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nvGrpSpPr>
          <p:cNvPr id="37" name="decorative circles">
            <a:extLst>
              <a:ext uri="{FF2B5EF4-FFF2-40B4-BE49-F238E27FC236}">
                <a16:creationId xmlns:a16="http://schemas.microsoft.com/office/drawing/2014/main" id="{47154ABD-A760-4C29-A394-422706C2C0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38" name="Oval 37">
              <a:extLst>
                <a:ext uri="{FF2B5EF4-FFF2-40B4-BE49-F238E27FC236}">
                  <a16:creationId xmlns:a16="http://schemas.microsoft.com/office/drawing/2014/main" id="{87E907A3-04C3-40DF-AF5B-74DFD9858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C341F19-78FA-4078-B1AD-5E1646DD0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D6E0C6E1-CEDB-4511-B675-C5C48112E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C863F213-E875-41B8-A148-A90BCD837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6FF8E98-A1E7-49FB-95C2-4518E16B5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Placeholder 4">
            <a:extLst>
              <a:ext uri="{FF2B5EF4-FFF2-40B4-BE49-F238E27FC236}">
                <a16:creationId xmlns:a16="http://schemas.microsoft.com/office/drawing/2014/main" id="{CDADDF0E-3477-EA48-6130-7F7B9A5D1898}"/>
              </a:ext>
              <a:ext uri="{C183D7F6-B498-43B3-948B-1728B52AA6E4}">
                <adec:decorative xmlns:adec="http://schemas.microsoft.com/office/drawing/2017/decorative" val="1"/>
              </a:ext>
            </a:extLst>
          </p:cNvPr>
          <p:cNvPicPr>
            <a:picLocks noGrp="1" noChangeAspect="1"/>
          </p:cNvPicPr>
          <p:nvPr>
            <p:ph type="pic" idx="1"/>
          </p:nvPr>
        </p:nvPicPr>
        <p:blipFill>
          <a:blip r:embed="rId2">
            <a:extLst>
              <a:ext uri="{96DAC541-7B7A-43D3-8B79-37D633B846F1}">
                <asvg:svgBlip xmlns:asvg="http://schemas.microsoft.com/office/drawing/2016/SVG/main" r:embed="rId3"/>
              </a:ext>
            </a:extLst>
          </a:blip>
          <a:srcRect t="6224" b="6224"/>
          <a:stretch/>
        </p:blipFill>
        <p:spPr>
          <a:xfrm>
            <a:off x="7899594" y="2700960"/>
            <a:ext cx="3536756" cy="3096498"/>
          </a:xfrm>
          <a:prstGeom prst="rect">
            <a:avLst/>
          </a:prstGeom>
        </p:spPr>
      </p:pic>
    </p:spTree>
    <p:extLst>
      <p:ext uri="{BB962C8B-B14F-4D97-AF65-F5344CB8AC3E}">
        <p14:creationId xmlns:p14="http://schemas.microsoft.com/office/powerpoint/2010/main" val="9095969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14"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5" name="Oval 1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6" name="Freeform: Shape 25">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7" name="Freeform: Shape 26">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8" name="Oval 27">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useBgFill="1">
        <p:nvSpPr>
          <p:cNvPr id="31" name="Rectangle 30">
            <a:extLst>
              <a:ext uri="{FF2B5EF4-FFF2-40B4-BE49-F238E27FC236}">
                <a16:creationId xmlns:a16="http://schemas.microsoft.com/office/drawing/2014/main" id="{4D47D7CD-06A5-4710-B816-F23F56C52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058D9C7-7C50-4582-9A60-0569A536A1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BE4D5E57-B283-5FED-D8FC-D7462C7D970D}"/>
              </a:ext>
            </a:extLst>
          </p:cNvPr>
          <p:cNvSpPr>
            <a:spLocks noGrp="1"/>
          </p:cNvSpPr>
          <p:nvPr>
            <p:ph type="title"/>
          </p:nvPr>
        </p:nvSpPr>
        <p:spPr>
          <a:xfrm>
            <a:off x="777240" y="777240"/>
            <a:ext cx="4606280" cy="2493876"/>
          </a:xfrm>
        </p:spPr>
        <p:txBody>
          <a:bodyPr vert="horz" lIns="91440" tIns="45720" rIns="91440" bIns="45720" rtlCol="0" anchor="b">
            <a:normAutofit/>
          </a:bodyPr>
          <a:lstStyle/>
          <a:p>
            <a:r>
              <a:rPr lang="en-US" sz="4400" kern="1200">
                <a:latin typeface="+mj-lt"/>
                <a:ea typeface="+mj-ea"/>
                <a:cs typeface="+mj-cs"/>
              </a:rPr>
              <a:t>SPEAR PHISHING</a:t>
            </a:r>
          </a:p>
        </p:txBody>
      </p:sp>
      <p:sp>
        <p:nvSpPr>
          <p:cNvPr id="4" name="Text Placeholder 3">
            <a:extLst>
              <a:ext uri="{FF2B5EF4-FFF2-40B4-BE49-F238E27FC236}">
                <a16:creationId xmlns:a16="http://schemas.microsoft.com/office/drawing/2014/main" id="{21FC9291-1E96-410F-AECE-EF04725BC721}"/>
              </a:ext>
            </a:extLst>
          </p:cNvPr>
          <p:cNvSpPr>
            <a:spLocks noGrp="1"/>
          </p:cNvSpPr>
          <p:nvPr>
            <p:ph type="body" sz="half" idx="2"/>
          </p:nvPr>
        </p:nvSpPr>
        <p:spPr>
          <a:xfrm>
            <a:off x="777240" y="3428999"/>
            <a:ext cx="4606280" cy="2747963"/>
          </a:xfrm>
        </p:spPr>
        <p:txBody>
          <a:bodyPr vert="horz" lIns="91440" tIns="45720" rIns="91440" bIns="45720" rtlCol="0" anchor="t">
            <a:normAutofit/>
          </a:bodyPr>
          <a:lstStyle/>
          <a:p>
            <a:pPr indent="-228600">
              <a:buFont typeface="Arial" panose="020B0604020202020204" pitchFamily="34" charset="0"/>
              <a:buChar char="•"/>
            </a:pPr>
            <a:r>
              <a:rPr lang="en-US" sz="2400"/>
              <a:t>Spear phishing targets specific individuals or organizations with personalized messages to trick them into revealing confidential information or installing malware. Stay vigilant.</a:t>
            </a:r>
          </a:p>
          <a:p>
            <a:br>
              <a:rPr lang="en-US" sz="1800"/>
            </a:br>
            <a:endParaRPr lang="en-US" sz="1800">
              <a:cs typeface="Calibri"/>
            </a:endParaRPr>
          </a:p>
          <a:p>
            <a:pPr indent="-228600">
              <a:buFont typeface="Arial" panose="020B0604020202020204" pitchFamily="34" charset="0"/>
              <a:buChar char="•"/>
            </a:pPr>
            <a:endParaRPr lang="en-US" sz="1800"/>
          </a:p>
        </p:txBody>
      </p:sp>
      <p:grpSp>
        <p:nvGrpSpPr>
          <p:cNvPr id="35" name="decorative circles">
            <a:extLst>
              <a:ext uri="{FF2B5EF4-FFF2-40B4-BE49-F238E27FC236}">
                <a16:creationId xmlns:a16="http://schemas.microsoft.com/office/drawing/2014/main" id="{A5A42520-81F5-4CA6-A7DA-9CD71733AB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36" name="Oval 35">
              <a:extLst>
                <a:ext uri="{FF2B5EF4-FFF2-40B4-BE49-F238E27FC236}">
                  <a16:creationId xmlns:a16="http://schemas.microsoft.com/office/drawing/2014/main" id="{BDB3C8F9-1E7D-4D3B-A4BF-F97576E5C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EB80C13D-6AE8-4D68-9A8B-49B796A67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340680A-5931-4B24-ADEB-7656B70FBB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EAF5EEB-C2D5-4D5F-8BF0-0E7961A22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5C482DF8-0B0D-4F32-8416-496960050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Placeholder 4" descr="Device and padlock">
            <a:extLst>
              <a:ext uri="{FF2B5EF4-FFF2-40B4-BE49-F238E27FC236}">
                <a16:creationId xmlns:a16="http://schemas.microsoft.com/office/drawing/2014/main" id="{651EE647-4577-5D7E-205C-AD48EB560ABA}"/>
              </a:ext>
            </a:extLst>
          </p:cNvPr>
          <p:cNvPicPr>
            <a:picLocks noGrp="1" noChangeAspect="1"/>
          </p:cNvPicPr>
          <p:nvPr>
            <p:ph type="pic" idx="1"/>
          </p:nvPr>
        </p:nvPicPr>
        <p:blipFill rotWithShape="1">
          <a:blip r:embed="rId2"/>
          <a:srcRect l="17971" r="25042" b="-1"/>
          <a:stretch/>
        </p:blipFill>
        <p:spPr>
          <a:xfrm>
            <a:off x="6475068" y="1214970"/>
            <a:ext cx="5716932" cy="5643030"/>
          </a:xfrm>
          <a:custGeom>
            <a:avLst/>
            <a:gdLst/>
            <a:ahLst/>
            <a:cxnLst/>
            <a:rect l="l" t="t" r="r" b="b"/>
            <a:pathLst>
              <a:path w="5716932" h="5643030">
                <a:moveTo>
                  <a:pt x="3371933" y="0"/>
                </a:moveTo>
                <a:cubicBezTo>
                  <a:pt x="4186675" y="0"/>
                  <a:pt x="4933927" y="288960"/>
                  <a:pt x="5516795" y="769986"/>
                </a:cubicBezTo>
                <a:lnTo>
                  <a:pt x="5716932" y="951882"/>
                </a:lnTo>
                <a:lnTo>
                  <a:pt x="5716932" y="5643030"/>
                </a:lnTo>
                <a:lnTo>
                  <a:pt x="884716" y="5643030"/>
                </a:lnTo>
                <a:lnTo>
                  <a:pt x="769986" y="5516796"/>
                </a:lnTo>
                <a:cubicBezTo>
                  <a:pt x="288960" y="4933927"/>
                  <a:pt x="0" y="4186675"/>
                  <a:pt x="0" y="3371933"/>
                </a:cubicBezTo>
                <a:cubicBezTo>
                  <a:pt x="0" y="1509666"/>
                  <a:pt x="1509666" y="0"/>
                  <a:pt x="3371933" y="0"/>
                </a:cubicBezTo>
                <a:close/>
              </a:path>
            </a:pathLst>
          </a:custGeom>
        </p:spPr>
      </p:pic>
    </p:spTree>
    <p:extLst>
      <p:ext uri="{BB962C8B-B14F-4D97-AF65-F5344CB8AC3E}">
        <p14:creationId xmlns:p14="http://schemas.microsoft.com/office/powerpoint/2010/main" val="1455270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14"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5" name="Oval 1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6" name="Freeform: Shape 25">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7" name="Freeform: Shape 26">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8" name="Oval 27">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useBgFill="1">
        <p:nvSpPr>
          <p:cNvPr id="31" name="Rectangle 30">
            <a:extLst>
              <a:ext uri="{FF2B5EF4-FFF2-40B4-BE49-F238E27FC236}">
                <a16:creationId xmlns:a16="http://schemas.microsoft.com/office/drawing/2014/main" id="{4D47D7CD-06A5-4710-B816-F23F56C52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058D9C7-7C50-4582-9A60-0569A536A1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9ADB97BB-137B-2C88-CAF9-D4945B26CD3E}"/>
              </a:ext>
            </a:extLst>
          </p:cNvPr>
          <p:cNvSpPr>
            <a:spLocks noGrp="1"/>
          </p:cNvSpPr>
          <p:nvPr>
            <p:ph type="title"/>
          </p:nvPr>
        </p:nvSpPr>
        <p:spPr>
          <a:xfrm>
            <a:off x="777240" y="777240"/>
            <a:ext cx="4606280" cy="2493876"/>
          </a:xfrm>
        </p:spPr>
        <p:txBody>
          <a:bodyPr vert="horz" lIns="91440" tIns="45720" rIns="91440" bIns="45720" rtlCol="0" anchor="b">
            <a:normAutofit/>
          </a:bodyPr>
          <a:lstStyle/>
          <a:p>
            <a:r>
              <a:rPr lang="en-US" sz="4400" kern="1200">
                <a:latin typeface="+mj-lt"/>
                <a:ea typeface="+mj-ea"/>
                <a:cs typeface="+mj-cs"/>
              </a:rPr>
              <a:t>WHALING</a:t>
            </a:r>
          </a:p>
        </p:txBody>
      </p:sp>
      <p:sp>
        <p:nvSpPr>
          <p:cNvPr id="4" name="Text Placeholder 3">
            <a:extLst>
              <a:ext uri="{FF2B5EF4-FFF2-40B4-BE49-F238E27FC236}">
                <a16:creationId xmlns:a16="http://schemas.microsoft.com/office/drawing/2014/main" id="{0BAE1EE1-0B9A-F0AB-4C95-1AB99A1B83D5}"/>
              </a:ext>
            </a:extLst>
          </p:cNvPr>
          <p:cNvSpPr>
            <a:spLocks noGrp="1"/>
          </p:cNvSpPr>
          <p:nvPr>
            <p:ph type="body" sz="half" idx="2"/>
          </p:nvPr>
        </p:nvSpPr>
        <p:spPr>
          <a:xfrm>
            <a:off x="777240" y="3428999"/>
            <a:ext cx="4606280" cy="2747963"/>
          </a:xfrm>
        </p:spPr>
        <p:txBody>
          <a:bodyPr vert="horz" lIns="91440" tIns="45720" rIns="91440" bIns="45720" rtlCol="0" anchor="t">
            <a:normAutofit/>
          </a:bodyPr>
          <a:lstStyle/>
          <a:p>
            <a:pPr indent="-228600">
              <a:buFont typeface="Arial" panose="020B0604020202020204" pitchFamily="34" charset="0"/>
              <a:buChar char="•"/>
            </a:pPr>
            <a:r>
              <a:rPr lang="en-US" sz="2400"/>
              <a:t>Whaling in phishing refers to targeted attacks on high-profile individuals or organizations to steal sensitive information or money through deceptive emails or websites.</a:t>
            </a:r>
          </a:p>
        </p:txBody>
      </p:sp>
      <p:grpSp>
        <p:nvGrpSpPr>
          <p:cNvPr id="35" name="decorative circles">
            <a:extLst>
              <a:ext uri="{FF2B5EF4-FFF2-40B4-BE49-F238E27FC236}">
                <a16:creationId xmlns:a16="http://schemas.microsoft.com/office/drawing/2014/main" id="{A5A42520-81F5-4CA6-A7DA-9CD71733AB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36" name="Oval 35">
              <a:extLst>
                <a:ext uri="{FF2B5EF4-FFF2-40B4-BE49-F238E27FC236}">
                  <a16:creationId xmlns:a16="http://schemas.microsoft.com/office/drawing/2014/main" id="{BDB3C8F9-1E7D-4D3B-A4BF-F97576E5C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EB80C13D-6AE8-4D68-9A8B-49B796A67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340680A-5931-4B24-ADEB-7656B70FBB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EAF5EEB-C2D5-4D5F-8BF0-0E7961A22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5C482DF8-0B0D-4F32-8416-496960050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Placeholder 4" descr="Padlock on computer motherboard">
            <a:extLst>
              <a:ext uri="{FF2B5EF4-FFF2-40B4-BE49-F238E27FC236}">
                <a16:creationId xmlns:a16="http://schemas.microsoft.com/office/drawing/2014/main" id="{E0457FF5-9F52-46EB-9739-79D4EA3A6AE5}"/>
              </a:ext>
            </a:extLst>
          </p:cNvPr>
          <p:cNvPicPr>
            <a:picLocks noGrp="1" noChangeAspect="1"/>
          </p:cNvPicPr>
          <p:nvPr>
            <p:ph type="pic" idx="1"/>
          </p:nvPr>
        </p:nvPicPr>
        <p:blipFill rotWithShape="1">
          <a:blip r:embed="rId2"/>
          <a:srcRect l="2713" r="29663"/>
          <a:stretch/>
        </p:blipFill>
        <p:spPr>
          <a:xfrm>
            <a:off x="6475068" y="1214970"/>
            <a:ext cx="5716932" cy="5643030"/>
          </a:xfrm>
          <a:custGeom>
            <a:avLst/>
            <a:gdLst/>
            <a:ahLst/>
            <a:cxnLst/>
            <a:rect l="l" t="t" r="r" b="b"/>
            <a:pathLst>
              <a:path w="5716932" h="5643030">
                <a:moveTo>
                  <a:pt x="3371933" y="0"/>
                </a:moveTo>
                <a:cubicBezTo>
                  <a:pt x="4186675" y="0"/>
                  <a:pt x="4933927" y="288960"/>
                  <a:pt x="5516795" y="769986"/>
                </a:cubicBezTo>
                <a:lnTo>
                  <a:pt x="5716932" y="951882"/>
                </a:lnTo>
                <a:lnTo>
                  <a:pt x="5716932" y="5643030"/>
                </a:lnTo>
                <a:lnTo>
                  <a:pt x="884716" y="5643030"/>
                </a:lnTo>
                <a:lnTo>
                  <a:pt x="769986" y="5516796"/>
                </a:lnTo>
                <a:cubicBezTo>
                  <a:pt x="288960" y="4933927"/>
                  <a:pt x="0" y="4186675"/>
                  <a:pt x="0" y="3371933"/>
                </a:cubicBezTo>
                <a:cubicBezTo>
                  <a:pt x="0" y="1509666"/>
                  <a:pt x="1509666" y="0"/>
                  <a:pt x="3371933" y="0"/>
                </a:cubicBezTo>
                <a:close/>
              </a:path>
            </a:pathLst>
          </a:custGeom>
        </p:spPr>
      </p:pic>
    </p:spTree>
    <p:extLst>
      <p:ext uri="{BB962C8B-B14F-4D97-AF65-F5344CB8AC3E}">
        <p14:creationId xmlns:p14="http://schemas.microsoft.com/office/powerpoint/2010/main" val="38607924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15"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6" name="Oval 15">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7" name="Freeform: Shape 26">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8" name="Freeform: Shape 27">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29" name="Oval 28">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useBgFill="1">
        <p:nvSpPr>
          <p:cNvPr id="32" name="Rectangle 31">
            <a:extLst>
              <a:ext uri="{FF2B5EF4-FFF2-40B4-BE49-F238E27FC236}">
                <a16:creationId xmlns:a16="http://schemas.microsoft.com/office/drawing/2014/main" id="{BDEBB5F5-3F61-40CF-A5A7-AA81C7731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AB2962D-43AE-4947-A4FF-38DEECD7B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66AE49A6-4EBC-C6D1-B87E-7F643451C442}"/>
              </a:ext>
            </a:extLst>
          </p:cNvPr>
          <p:cNvSpPr>
            <a:spLocks noGrp="1"/>
          </p:cNvSpPr>
          <p:nvPr>
            <p:ph type="title"/>
          </p:nvPr>
        </p:nvSpPr>
        <p:spPr>
          <a:xfrm>
            <a:off x="777240" y="777240"/>
            <a:ext cx="4606280" cy="2493876"/>
          </a:xfrm>
        </p:spPr>
        <p:txBody>
          <a:bodyPr vert="horz" lIns="91440" tIns="45720" rIns="91440" bIns="45720" rtlCol="0" anchor="b">
            <a:normAutofit/>
          </a:bodyPr>
          <a:lstStyle/>
          <a:p>
            <a:r>
              <a:rPr lang="en-US" sz="4400" kern="1200">
                <a:latin typeface="+mj-lt"/>
                <a:ea typeface="+mj-ea"/>
                <a:cs typeface="+mj-cs"/>
              </a:rPr>
              <a:t>SMISHING AND VISHING</a:t>
            </a:r>
          </a:p>
        </p:txBody>
      </p:sp>
      <p:grpSp>
        <p:nvGrpSpPr>
          <p:cNvPr id="36" name="Decorative Circles">
            <a:extLst>
              <a:ext uri="{FF2B5EF4-FFF2-40B4-BE49-F238E27FC236}">
                <a16:creationId xmlns:a16="http://schemas.microsoft.com/office/drawing/2014/main" id="{878834D4-A40D-42A8-8CF4-7703B66704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98662" y="1139113"/>
            <a:ext cx="3216262" cy="5187547"/>
            <a:chOff x="7098662" y="1139113"/>
            <a:chExt cx="3216262" cy="5187547"/>
          </a:xfrm>
        </p:grpSpPr>
        <p:sp>
          <p:nvSpPr>
            <p:cNvPr id="37" name="Oval 36">
              <a:extLst>
                <a:ext uri="{FF2B5EF4-FFF2-40B4-BE49-F238E27FC236}">
                  <a16:creationId xmlns:a16="http://schemas.microsoft.com/office/drawing/2014/main" id="{97FBC438-AE49-40EA-8F36-86F1704A3C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06431" y="1139113"/>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F3DF0A76-123E-4BA5-B775-6459B44F1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8483" y="3163278"/>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DEC5BBDF-3EFC-4505-BF0A-8BACFB5DDD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02014" y="1873296"/>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ED37809-A412-480E-BCA5-EC39E534B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35116" y="3778325"/>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764A1B94-B965-402E-9741-FB64D94CE3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98662" y="578700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1799206-807C-4832-8984-A304E65FA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08370" y="6020880"/>
              <a:ext cx="305780" cy="3057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Oval 4">
            <a:extLst>
              <a:ext uri="{FF2B5EF4-FFF2-40B4-BE49-F238E27FC236}">
                <a16:creationId xmlns:a16="http://schemas.microsoft.com/office/drawing/2014/main" id="{7C7E4295-2AEC-46CA-961A-1A882533E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755981" y="-5608"/>
            <a:ext cx="2908231" cy="2025148"/>
          </a:xfrm>
          <a:custGeom>
            <a:avLst/>
            <a:gdLst>
              <a:gd name="connsiteX0" fmla="*/ 126334 w 3148496"/>
              <a:gd name="connsiteY0" fmla="*/ 0 h 2192457"/>
              <a:gd name="connsiteX1" fmla="*/ 3022163 w 3148496"/>
              <a:gd name="connsiteY1" fmla="*/ 0 h 2192457"/>
              <a:gd name="connsiteX2" fmla="*/ 3024784 w 3148496"/>
              <a:gd name="connsiteY2" fmla="*/ 5441 h 2192457"/>
              <a:gd name="connsiteX3" fmla="*/ 3148496 w 3148496"/>
              <a:gd name="connsiteY3" fmla="*/ 618209 h 2192457"/>
              <a:gd name="connsiteX4" fmla="*/ 1574248 w 3148496"/>
              <a:gd name="connsiteY4" fmla="*/ 2192457 h 2192457"/>
              <a:gd name="connsiteX5" fmla="*/ 0 w 3148496"/>
              <a:gd name="connsiteY5" fmla="*/ 618209 h 2192457"/>
              <a:gd name="connsiteX6" fmla="*/ 123713 w 3148496"/>
              <a:gd name="connsiteY6" fmla="*/ 5441 h 2192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8496" h="2192457">
                <a:moveTo>
                  <a:pt x="126334" y="0"/>
                </a:moveTo>
                <a:lnTo>
                  <a:pt x="3022163" y="0"/>
                </a:lnTo>
                <a:lnTo>
                  <a:pt x="3024784" y="5441"/>
                </a:lnTo>
                <a:cubicBezTo>
                  <a:pt x="3104445" y="193781"/>
                  <a:pt x="3148496" y="400851"/>
                  <a:pt x="3148496" y="618209"/>
                </a:cubicBezTo>
                <a:cubicBezTo>
                  <a:pt x="3148496" y="1487642"/>
                  <a:pt x="2443681" y="2192457"/>
                  <a:pt x="1574248" y="2192457"/>
                </a:cubicBezTo>
                <a:cubicBezTo>
                  <a:pt x="704815" y="2192457"/>
                  <a:pt x="0" y="1487642"/>
                  <a:pt x="0" y="618209"/>
                </a:cubicBezTo>
                <a:cubicBezTo>
                  <a:pt x="0" y="400851"/>
                  <a:pt x="44051" y="193781"/>
                  <a:pt x="123713" y="5441"/>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Graphic 45">
            <a:extLst>
              <a:ext uri="{FF2B5EF4-FFF2-40B4-BE49-F238E27FC236}">
                <a16:creationId xmlns:a16="http://schemas.microsoft.com/office/drawing/2014/main" id="{D77188D0-81FC-4EB6-9A22-8BA0E43977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3">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3"/>
              </a:ext>
            </a:extLst>
          </a:blip>
          <a:srcRect l="14832" t="37819" r="13582" b="10443"/>
          <a:stretch/>
        </p:blipFill>
        <p:spPr>
          <a:xfrm>
            <a:off x="5768842" y="-11217"/>
            <a:ext cx="2895217" cy="2092443"/>
          </a:xfrm>
          <a:prstGeom prst="rect">
            <a:avLst/>
          </a:prstGeom>
        </p:spPr>
      </p:pic>
      <p:sp>
        <p:nvSpPr>
          <p:cNvPr id="48" name="Oval 3">
            <a:extLst>
              <a:ext uri="{FF2B5EF4-FFF2-40B4-BE49-F238E27FC236}">
                <a16:creationId xmlns:a16="http://schemas.microsoft.com/office/drawing/2014/main" id="{F2547B94-EB91-43BB-8183-D53377C8D4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9340880" y="0"/>
            <a:ext cx="2851120" cy="2950272"/>
          </a:xfrm>
          <a:custGeom>
            <a:avLst/>
            <a:gdLst>
              <a:gd name="connsiteX0" fmla="*/ 283588 w 3086667"/>
              <a:gd name="connsiteY0" fmla="*/ 0 h 3194011"/>
              <a:gd name="connsiteX1" fmla="*/ 3086667 w 3086667"/>
              <a:gd name="connsiteY1" fmla="*/ 0 h 3194011"/>
              <a:gd name="connsiteX2" fmla="*/ 3086667 w 3086667"/>
              <a:gd name="connsiteY2" fmla="*/ 2967523 h 3194011"/>
              <a:gd name="connsiteX3" fmla="*/ 2964628 w 3086667"/>
              <a:gd name="connsiteY3" fmla="*/ 3026312 h 3194011"/>
              <a:gd name="connsiteX4" fmla="*/ 2133985 w 3086667"/>
              <a:gd name="connsiteY4" fmla="*/ 3194011 h 3194011"/>
              <a:gd name="connsiteX5" fmla="*/ 0 w 3086667"/>
              <a:gd name="connsiteY5" fmla="*/ 1060026 h 3194011"/>
              <a:gd name="connsiteX6" fmla="*/ 257561 w 3086667"/>
              <a:gd name="connsiteY6" fmla="*/ 42842 h 3194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6667" h="3194011">
                <a:moveTo>
                  <a:pt x="283588" y="0"/>
                </a:moveTo>
                <a:lnTo>
                  <a:pt x="3086667" y="0"/>
                </a:lnTo>
                <a:lnTo>
                  <a:pt x="3086667" y="2967523"/>
                </a:lnTo>
                <a:lnTo>
                  <a:pt x="2964628" y="3026312"/>
                </a:lnTo>
                <a:cubicBezTo>
                  <a:pt x="2709322" y="3134298"/>
                  <a:pt x="2428627" y="3194011"/>
                  <a:pt x="2133985" y="3194011"/>
                </a:cubicBezTo>
                <a:cubicBezTo>
                  <a:pt x="955418" y="3194011"/>
                  <a:pt x="0" y="2238593"/>
                  <a:pt x="0" y="1060026"/>
                </a:cubicBezTo>
                <a:cubicBezTo>
                  <a:pt x="0" y="691724"/>
                  <a:pt x="93303" y="345214"/>
                  <a:pt x="257561" y="428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Receiver with solid fill">
            <a:extLst>
              <a:ext uri="{FF2B5EF4-FFF2-40B4-BE49-F238E27FC236}">
                <a16:creationId xmlns:a16="http://schemas.microsoft.com/office/drawing/2014/main" id="{4F82D59E-B505-8C3E-D0B3-B17C1BD381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09527" y="162684"/>
            <a:ext cx="2125033" cy="2125033"/>
          </a:xfrm>
          <a:prstGeom prst="rect">
            <a:avLst/>
          </a:prstGeom>
        </p:spPr>
      </p:pic>
      <p:sp>
        <p:nvSpPr>
          <p:cNvPr id="3" name="Content Placeholder 2">
            <a:extLst>
              <a:ext uri="{FF2B5EF4-FFF2-40B4-BE49-F238E27FC236}">
                <a16:creationId xmlns:a16="http://schemas.microsoft.com/office/drawing/2014/main" id="{21A2992B-2B6E-AB02-81B0-D42A28C11432}"/>
              </a:ext>
            </a:extLst>
          </p:cNvPr>
          <p:cNvSpPr>
            <a:spLocks noGrp="1"/>
          </p:cNvSpPr>
          <p:nvPr>
            <p:ph sz="half" idx="1"/>
          </p:nvPr>
        </p:nvSpPr>
        <p:spPr>
          <a:xfrm>
            <a:off x="777240" y="3428999"/>
            <a:ext cx="4606280" cy="2747963"/>
          </a:xfrm>
        </p:spPr>
        <p:txBody>
          <a:bodyPr vert="horz" lIns="91440" tIns="45720" rIns="91440" bIns="45720" rtlCol="0" anchor="t">
            <a:normAutofit/>
          </a:bodyPr>
          <a:lstStyle/>
          <a:p>
            <a:r>
              <a:rPr lang="en-US" sz="1800"/>
              <a:t>Smishing involves fraudulent text messages aimed at tricking individuals into divulging personal information, while vishing uses phone calls to deceive victims into revealing sensitive data or performing actions against their interest</a:t>
            </a:r>
          </a:p>
        </p:txBody>
      </p:sp>
      <p:sp>
        <p:nvSpPr>
          <p:cNvPr id="50" name="Oval 2">
            <a:extLst>
              <a:ext uri="{FF2B5EF4-FFF2-40B4-BE49-F238E27FC236}">
                <a16:creationId xmlns:a16="http://schemas.microsoft.com/office/drawing/2014/main" id="{CD0E1677-A58F-479E-A755-B4A91F9492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9340879" y="3696279"/>
            <a:ext cx="2851120" cy="3167329"/>
          </a:xfrm>
          <a:custGeom>
            <a:avLst/>
            <a:gdLst>
              <a:gd name="connsiteX0" fmla="*/ 2133985 w 3086667"/>
              <a:gd name="connsiteY0" fmla="*/ 0 h 3429000"/>
              <a:gd name="connsiteX1" fmla="*/ 2964628 w 3086667"/>
              <a:gd name="connsiteY1" fmla="*/ 167699 h 3429000"/>
              <a:gd name="connsiteX2" fmla="*/ 3086667 w 3086667"/>
              <a:gd name="connsiteY2" fmla="*/ 226489 h 3429000"/>
              <a:gd name="connsiteX3" fmla="*/ 3086667 w 3086667"/>
              <a:gd name="connsiteY3" fmla="*/ 3429000 h 3429000"/>
              <a:gd name="connsiteX4" fmla="*/ 440639 w 3086667"/>
              <a:gd name="connsiteY4" fmla="*/ 3429000 h 3429000"/>
              <a:gd name="connsiteX5" fmla="*/ 364451 w 3086667"/>
              <a:gd name="connsiteY5" fmla="*/ 3327116 h 3429000"/>
              <a:gd name="connsiteX6" fmla="*/ 0 w 3086667"/>
              <a:gd name="connsiteY6" fmla="*/ 2133985 h 3429000"/>
              <a:gd name="connsiteX7" fmla="*/ 2133985 w 3086667"/>
              <a:gd name="connsiteY7" fmla="*/ 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6667" h="3429000">
                <a:moveTo>
                  <a:pt x="2133985" y="0"/>
                </a:moveTo>
                <a:cubicBezTo>
                  <a:pt x="2428627" y="0"/>
                  <a:pt x="2709322" y="59714"/>
                  <a:pt x="2964628" y="167699"/>
                </a:cubicBezTo>
                <a:lnTo>
                  <a:pt x="3086667" y="226489"/>
                </a:lnTo>
                <a:lnTo>
                  <a:pt x="3086667" y="3429000"/>
                </a:lnTo>
                <a:lnTo>
                  <a:pt x="440639" y="3429000"/>
                </a:lnTo>
                <a:lnTo>
                  <a:pt x="364451" y="3327116"/>
                </a:lnTo>
                <a:cubicBezTo>
                  <a:pt x="134356" y="2986530"/>
                  <a:pt x="0" y="2575948"/>
                  <a:pt x="0" y="2133985"/>
                </a:cubicBezTo>
                <a:cubicBezTo>
                  <a:pt x="0" y="955418"/>
                  <a:pt x="955418" y="0"/>
                  <a:pt x="2133985" y="0"/>
                </a:cubicBez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1">
            <a:extLst>
              <a:ext uri="{FF2B5EF4-FFF2-40B4-BE49-F238E27FC236}">
                <a16:creationId xmlns:a16="http://schemas.microsoft.com/office/drawing/2014/main" id="{204946A0-E8C7-4CE0-ACAC-C64CAD5BF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3913" y="2287717"/>
            <a:ext cx="3001390" cy="300139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pic>
        <p:nvPicPr>
          <p:cNvPr id="5" name="Content Placeholder 4" descr="Call center with solid fill">
            <a:extLst>
              <a:ext uri="{FF2B5EF4-FFF2-40B4-BE49-F238E27FC236}">
                <a16:creationId xmlns:a16="http://schemas.microsoft.com/office/drawing/2014/main" id="{C3523805-B891-F266-BCEE-150DBC372CA4}"/>
              </a:ext>
            </a:extLst>
          </p:cNvPr>
          <p:cNvPicPr>
            <a:picLocks noGrp="1" noChangeAspect="1"/>
          </p:cNvPicPr>
          <p:nvPr>
            <p:ph sz="half" idx="2"/>
          </p:nvPr>
        </p:nvPicPr>
        <p:blipFill>
          <a:blip r:embed="rId6">
            <a:extLst>
              <a:ext uri="{96DAC541-7B7A-43D3-8B79-37D633B846F1}">
                <asvg:svgBlip xmlns:asvg="http://schemas.microsoft.com/office/drawing/2016/SVG/main" r:embed="rId7"/>
              </a:ext>
            </a:extLst>
          </a:blip>
          <a:stretch>
            <a:fillRect/>
          </a:stretch>
        </p:blipFill>
        <p:spPr>
          <a:xfrm>
            <a:off x="6909621" y="2896051"/>
            <a:ext cx="1891827" cy="1891827"/>
          </a:xfrm>
          <a:prstGeom prst="rect">
            <a:avLst/>
          </a:prstGeom>
        </p:spPr>
      </p:pic>
      <p:pic>
        <p:nvPicPr>
          <p:cNvPr id="54" name="Graphic 53">
            <a:extLst>
              <a:ext uri="{FF2B5EF4-FFF2-40B4-BE49-F238E27FC236}">
                <a16:creationId xmlns:a16="http://schemas.microsoft.com/office/drawing/2014/main" id="{A7BC805E-97A1-41D4-A52B-2C1D95A870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duotone>
              <a:schemeClr val="accent5">
                <a:shade val="45000"/>
                <a:satMod val="135000"/>
              </a:schemeClr>
              <a:prstClr val="white"/>
            </a:duotone>
            <a:extLst>
              <a:ext uri="{28A0092B-C50C-407E-A947-70E740481C1C}">
                <a14:useLocalDpi xmlns:a14="http://schemas.microsoft.com/office/drawing/2010/main" val="0"/>
              </a:ext>
              <a:ext uri="{96DAC541-7B7A-43D3-8B79-37D633B846F1}">
                <asvg:svgBlip xmlns:asvg="http://schemas.microsoft.com/office/drawing/2016/SVG/main" r:embed="rId9"/>
              </a:ext>
            </a:extLst>
          </a:blip>
          <a:srcRect l="10959" t="8637" r="29824" b="24504"/>
          <a:stretch/>
        </p:blipFill>
        <p:spPr>
          <a:xfrm>
            <a:off x="9337832" y="3629720"/>
            <a:ext cx="2851119" cy="3219080"/>
          </a:xfrm>
          <a:prstGeom prst="rect">
            <a:avLst/>
          </a:prstGeom>
        </p:spPr>
      </p:pic>
    </p:spTree>
    <p:extLst>
      <p:ext uri="{BB962C8B-B14F-4D97-AF65-F5344CB8AC3E}">
        <p14:creationId xmlns:p14="http://schemas.microsoft.com/office/powerpoint/2010/main" val="5491284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B4ECDFC-8958-4B83-B01F-58AEFB867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1D68778-F94A-4C5B-9118-3B992BB97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3" name="Content Placeholder 2">
            <a:extLst>
              <a:ext uri="{FF2B5EF4-FFF2-40B4-BE49-F238E27FC236}">
                <a16:creationId xmlns:a16="http://schemas.microsoft.com/office/drawing/2014/main" id="{248C4413-9AA5-4135-541E-F3195755238F}"/>
              </a:ext>
            </a:extLst>
          </p:cNvPr>
          <p:cNvSpPr>
            <a:spLocks noGrp="1"/>
          </p:cNvSpPr>
          <p:nvPr>
            <p:ph idx="1"/>
          </p:nvPr>
        </p:nvSpPr>
        <p:spPr>
          <a:xfrm>
            <a:off x="741521" y="678655"/>
            <a:ext cx="4606280" cy="2747963"/>
          </a:xfrm>
        </p:spPr>
        <p:txBody>
          <a:bodyPr vert="horz" lIns="91440" tIns="45720" rIns="91440" bIns="45720" rtlCol="0" anchor="t">
            <a:noAutofit/>
          </a:bodyPr>
          <a:lstStyle/>
          <a:p>
            <a:pPr marL="0" indent="0">
              <a:buNone/>
            </a:pPr>
            <a:br>
              <a:rPr lang="en-US" sz="2800"/>
            </a:br>
            <a:r>
              <a:rPr lang="en-US" sz="2800">
                <a:ea typeface="+mn-lt"/>
                <a:cs typeface="+mn-lt"/>
              </a:rPr>
              <a:t>To evade phishing, scrutinize unsolicited emails, confirm sender legitimacy, avoid clicking on dubious links or attachments, and update security software regularly. Implement multi-factor authentication, educate yourself and others about phishing tactics, and be wary of urgent requests for personal or financial information, especially if they evoke fear or urgency.</a:t>
            </a:r>
            <a:endParaRPr lang="en-US" sz="2800">
              <a:cs typeface="Calibri"/>
            </a:endParaRPr>
          </a:p>
        </p:txBody>
      </p:sp>
      <p:grpSp>
        <p:nvGrpSpPr>
          <p:cNvPr id="14" name="decorative circles">
            <a:extLst>
              <a:ext uri="{FF2B5EF4-FFF2-40B4-BE49-F238E27FC236}">
                <a16:creationId xmlns:a16="http://schemas.microsoft.com/office/drawing/2014/main" id="{B29252B9-8F48-4CC0-A640-09C8A8C24E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461374" cy="5966848"/>
            <a:chOff x="6008627" y="289695"/>
            <a:chExt cx="5461374" cy="5966848"/>
          </a:xfrm>
        </p:grpSpPr>
        <p:sp>
          <p:nvSpPr>
            <p:cNvPr id="15" name="Oval 14">
              <a:extLst>
                <a:ext uri="{FF2B5EF4-FFF2-40B4-BE49-F238E27FC236}">
                  <a16:creationId xmlns:a16="http://schemas.microsoft.com/office/drawing/2014/main" id="{28548D73-0AE2-434D-B75C-77D24F5ED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BC26AF4-B368-411A-BF70-74F07FA77E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BE4EEE7-FD25-4B68-819D-487E4D78F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E52A4F8-9F27-4959-B733-FDA9FCA2E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654708"/>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13DA742-C9EF-49AA-ADEB-553344930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close up of a keyboard&#10;&#10;Description automatically generated">
            <a:extLst>
              <a:ext uri="{FF2B5EF4-FFF2-40B4-BE49-F238E27FC236}">
                <a16:creationId xmlns:a16="http://schemas.microsoft.com/office/drawing/2014/main" id="{F9313312-03E6-B14C-892D-A94062A33F2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7872" r="25379" b="1"/>
          <a:stretch/>
        </p:blipFill>
        <p:spPr>
          <a:xfrm>
            <a:off x="6306574" y="552339"/>
            <a:ext cx="5728174" cy="5728174"/>
          </a:xfrm>
          <a:custGeom>
            <a:avLst/>
            <a:gdLst/>
            <a:ahLst/>
            <a:cxnLst/>
            <a:rect l="l" t="t" r="r" b="b"/>
            <a:pathLst>
              <a:path w="3111160" h="3111160">
                <a:moveTo>
                  <a:pt x="1555580" y="0"/>
                </a:moveTo>
                <a:cubicBezTo>
                  <a:pt x="2414703" y="0"/>
                  <a:pt x="3111160" y="696457"/>
                  <a:pt x="3111160" y="1555580"/>
                </a:cubicBezTo>
                <a:cubicBezTo>
                  <a:pt x="3111160" y="2414703"/>
                  <a:pt x="2414703" y="3111160"/>
                  <a:pt x="1555580" y="3111160"/>
                </a:cubicBezTo>
                <a:cubicBezTo>
                  <a:pt x="696457" y="3111160"/>
                  <a:pt x="0" y="2414703"/>
                  <a:pt x="0" y="1555580"/>
                </a:cubicBezTo>
                <a:cubicBezTo>
                  <a:pt x="0" y="696457"/>
                  <a:pt x="696457" y="0"/>
                  <a:pt x="1555580" y="0"/>
                </a:cubicBezTo>
                <a:close/>
              </a:path>
            </a:pathLst>
          </a:custGeom>
        </p:spPr>
      </p:pic>
      <p:sp>
        <p:nvSpPr>
          <p:cNvPr id="5" name="TextBox 4">
            <a:extLst>
              <a:ext uri="{FF2B5EF4-FFF2-40B4-BE49-F238E27FC236}">
                <a16:creationId xmlns:a16="http://schemas.microsoft.com/office/drawing/2014/main" id="{843EF70A-35EC-67F7-0C74-6A61408A5340}"/>
              </a:ext>
            </a:extLst>
          </p:cNvPr>
          <p:cNvSpPr txBox="1"/>
          <p:nvPr/>
        </p:nvSpPr>
        <p:spPr>
          <a:xfrm>
            <a:off x="9990756"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9309007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onfettiVTI">
  <a:themeElements>
    <a:clrScheme name="Custom 30">
      <a:dk1>
        <a:sysClr val="windowText" lastClr="000000"/>
      </a:dk1>
      <a:lt1>
        <a:sysClr val="window" lastClr="FFFFFF"/>
      </a:lt1>
      <a:dk2>
        <a:srgbClr val="420023"/>
      </a:dk2>
      <a:lt2>
        <a:srgbClr val="FDFBF9"/>
      </a:lt2>
      <a:accent1>
        <a:srgbClr val="97446E"/>
      </a:accent1>
      <a:accent2>
        <a:srgbClr val="A40056"/>
      </a:accent2>
      <a:accent3>
        <a:srgbClr val="24BEEE"/>
      </a:accent3>
      <a:accent4>
        <a:srgbClr val="91274F"/>
      </a:accent4>
      <a:accent5>
        <a:srgbClr val="F39E29"/>
      </a:accent5>
      <a:accent6>
        <a:srgbClr val="E87450"/>
      </a:accent6>
      <a:hlink>
        <a:srgbClr val="F55D5D"/>
      </a:hlink>
      <a:folHlink>
        <a:srgbClr val="EA3A60"/>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ConfettiVTI</vt:lpstr>
      <vt:lpstr>PHISHING</vt:lpstr>
      <vt:lpstr>PowerPoint Presentation</vt:lpstr>
      <vt:lpstr>EMAIL PHISHING</vt:lpstr>
      <vt:lpstr>SPEAR PHISHING</vt:lpstr>
      <vt:lpstr>WHALING</vt:lpstr>
      <vt:lpstr>SMISHING AND VISHING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5</cp:revision>
  <dcterms:created xsi:type="dcterms:W3CDTF">2024-04-10T11:33:11Z</dcterms:created>
  <dcterms:modified xsi:type="dcterms:W3CDTF">2024-04-24T08:15:45Z</dcterms:modified>
</cp:coreProperties>
</file>

<file path=docProps/thumbnail.jpeg>
</file>